
<file path=[Content_Types].xml><?xml version="1.0" encoding="utf-8"?>
<Types xmlns="http://schemas.openxmlformats.org/package/2006/content-types">
  <Default ContentType="image/jpeg" Extension="jpeg"/>
  <Default ContentType="video/unknown" Extension="mkv"/>
  <Default ContentType="image/png" Extension="png"/>
  <Default ContentType="application/vnd.openxmlformats-package.relationships+xml" Extension="rels"/>
  <Default ContentType="application/xml" Extension="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55.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6.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8"/>
    <p:sldMasterId id="2147483661" r:id="rId9"/>
    <p:sldMasterId id="2147483662" r:id="rId10"/>
    <p:sldMasterId id="2147483663" r:id="rId11"/>
  </p:sldMasterIdLst>
  <p:notesMasterIdLst>
    <p:notesMasterId r:id="rId6"/>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Lst>
  <p:sldSz cx="12192000" cy="685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Relationships xmlns="http://schemas.openxmlformats.org/package/2006/relationships"><Relationship Id="rId1" Target="theme/theme1.xml" Type="http://schemas.openxmlformats.org/officeDocument/2006/relationships/theme"/><Relationship Id="rId10" Target="slideMasters/slideMaster4.xml" Type="http://schemas.openxmlformats.org/officeDocument/2006/relationships/slideMaster"/><Relationship Id="rId11" Target="slideMasters/slideMaster5.xml" Type="http://schemas.openxmlformats.org/officeDocument/2006/relationships/slideMaster"/><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viewProps.xml" Type="http://schemas.openxmlformats.org/officeDocument/2006/relationships/view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29" Target="slides/slide18.xml" Type="http://schemas.openxmlformats.org/officeDocument/2006/relationships/slide"/><Relationship Id="rId3" Target="presProps.xml" Type="http://schemas.openxmlformats.org/officeDocument/2006/relationships/presProps"/><Relationship Id="rId30" Target="slides/slide19.xml" Type="http://schemas.openxmlformats.org/officeDocument/2006/relationships/slide"/><Relationship Id="rId31" Target="slides/slide20.xml" Type="http://schemas.openxmlformats.org/officeDocument/2006/relationships/slide"/><Relationship Id="rId32" Target="slides/slide21.xml" Type="http://schemas.openxmlformats.org/officeDocument/2006/relationships/slide"/><Relationship Id="rId33" Target="slides/slide22.xml" Type="http://schemas.openxmlformats.org/officeDocument/2006/relationships/slide"/><Relationship Id="rId34" Target="slides/slide23.xml" Type="http://schemas.openxmlformats.org/officeDocument/2006/relationships/slide"/><Relationship Id="rId35" Target="slides/slide24.xml" Type="http://schemas.openxmlformats.org/officeDocument/2006/relationships/slide"/><Relationship Id="rId36" Target="slides/slide25.xml" Type="http://schemas.openxmlformats.org/officeDocument/2006/relationships/slide"/><Relationship Id="rId37" Target="slides/slide26.xml" Type="http://schemas.openxmlformats.org/officeDocument/2006/relationships/slide"/><Relationship Id="rId38" Target="slides/slide27.xml" Type="http://schemas.openxmlformats.org/officeDocument/2006/relationships/slide"/><Relationship Id="rId39" Target="slides/slide28.xml" Type="http://schemas.openxmlformats.org/officeDocument/2006/relationships/slide"/><Relationship Id="rId4" Target="slideMasters/slideMaster1.xml" Type="http://schemas.openxmlformats.org/officeDocument/2006/relationships/slideMaster"/><Relationship Id="rId40" Target="slides/slide29.xml" Type="http://schemas.openxmlformats.org/officeDocument/2006/relationships/slide"/><Relationship Id="rId41" Target="slides/slide30.xml" Type="http://schemas.openxmlformats.org/officeDocument/2006/relationships/slide"/><Relationship Id="rId42" Target="slides/slide31.xml" Type="http://schemas.openxmlformats.org/officeDocument/2006/relationships/slide"/><Relationship Id="rId43" Target="slides/slide32.xml" Type="http://schemas.openxmlformats.org/officeDocument/2006/relationships/slide"/><Relationship Id="rId44" Target="slides/slide33.xml" Type="http://schemas.openxmlformats.org/officeDocument/2006/relationships/slide"/><Relationship Id="rId45" Target="slides/slide34.xml" Type="http://schemas.openxmlformats.org/officeDocument/2006/relationships/slide"/><Relationship Id="rId46" Target="slides/slide35.xml" Type="http://schemas.openxmlformats.org/officeDocument/2006/relationships/slide"/><Relationship Id="rId47" Target="slides/slide36.xml" Type="http://schemas.openxmlformats.org/officeDocument/2006/relationships/slide"/><Relationship Id="rId48" Target="notesSlides/notesSlide1.xml" Type="http://schemas.openxmlformats.org/officeDocument/2006/relationships/notesSlide"/><Relationship Id="rId49" Target="notesSlides/notesSlide2.xml" Type="http://schemas.openxmlformats.org/officeDocument/2006/relationships/notesSlide"/><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59" Target="notesSlides/notesSlide12.xml" Type="http://schemas.openxmlformats.org/officeDocument/2006/relationships/notesSlide"/><Relationship Id="rId6" Target="notesMasters/notesMaster1.xml" Type="http://schemas.openxmlformats.org/officeDocument/2006/relationships/notesMaster"/><Relationship Id="rId60" Target="notesSlides/notesSlide13.xml" Type="http://schemas.openxmlformats.org/officeDocument/2006/relationships/notesSlide"/><Relationship Id="rId61" Target="notesSlides/notesSlide14.xml" Type="http://schemas.openxmlformats.org/officeDocument/2006/relationships/notesSlide"/><Relationship Id="rId62" Target="notesSlides/notesSlide15.xml" Type="http://schemas.openxmlformats.org/officeDocument/2006/relationships/notesSlide"/><Relationship Id="rId63" Target="notesSlides/notesSlide16.xml" Type="http://schemas.openxmlformats.org/officeDocument/2006/relationships/notesSlide"/><Relationship Id="rId64" Target="notesSlides/notesSlide17.xml" Type="http://schemas.openxmlformats.org/officeDocument/2006/relationships/notesSlide"/><Relationship Id="rId65" Target="notesSlides/notesSlide18.xml" Type="http://schemas.openxmlformats.org/officeDocument/2006/relationships/notesSlide"/><Relationship Id="rId66" Target="notesSlides/notesSlide19.xml" Type="http://schemas.openxmlformats.org/officeDocument/2006/relationships/notesSlide"/><Relationship Id="rId67" Target="notesSlides/notesSlide20.xml" Type="http://schemas.openxmlformats.org/officeDocument/2006/relationships/notesSlide"/><Relationship Id="rId68" Target="notesSlides/notesSlide21.xml" Type="http://schemas.openxmlformats.org/officeDocument/2006/relationships/notesSlide"/><Relationship Id="rId69" Target="notesSlides/notesSlide22.xml" Type="http://schemas.openxmlformats.org/officeDocument/2006/relationships/notesSlide"/><Relationship Id="rId7" Target="theme/theme2.xml" Type="http://schemas.openxmlformats.org/officeDocument/2006/relationships/theme"/><Relationship Id="rId70" Target="notesSlides/notesSlide23.xml" Type="http://schemas.openxmlformats.org/officeDocument/2006/relationships/notesSlide"/><Relationship Id="rId71" Target="notesSlides/notesSlide24.xml" Type="http://schemas.openxmlformats.org/officeDocument/2006/relationships/notesSlide"/><Relationship Id="rId72" Target="notesSlides/notesSlide25.xml" Type="http://schemas.openxmlformats.org/officeDocument/2006/relationships/notesSlide"/><Relationship Id="rId73" Target="notesSlides/notesSlide26.xml" Type="http://schemas.openxmlformats.org/officeDocument/2006/relationships/notesSlide"/><Relationship Id="rId74" Target="notesSlides/notesSlide27.xml" Type="http://schemas.openxmlformats.org/officeDocument/2006/relationships/notesSlide"/><Relationship Id="rId75" Target="notesSlides/notesSlide28.xml" Type="http://schemas.openxmlformats.org/officeDocument/2006/relationships/notesSlide"/><Relationship Id="rId76" Target="notesSlides/notesSlide29.xml" Type="http://schemas.openxmlformats.org/officeDocument/2006/relationships/notesSlide"/><Relationship Id="rId77" Target="notesSlides/notesSlide30.xml" Type="http://schemas.openxmlformats.org/officeDocument/2006/relationships/notesSlide"/><Relationship Id="rId78" Target="notesSlides/notesSlide31.xml" Type="http://schemas.openxmlformats.org/officeDocument/2006/relationships/notesSlide"/><Relationship Id="rId79" Target="notesSlides/notesSlide32.xml" Type="http://schemas.openxmlformats.org/officeDocument/2006/relationships/notesSlide"/><Relationship Id="rId8" Target="slideMasters/slideMaster2.xml" Type="http://schemas.openxmlformats.org/officeDocument/2006/relationships/slideMaster"/><Relationship Id="rId80" Target="notesSlides/notesSlide33.xml" Type="http://schemas.openxmlformats.org/officeDocument/2006/relationships/notesSlide"/><Relationship Id="rId81" Target="notesSlides/notesSlide34.xml" Type="http://schemas.openxmlformats.org/officeDocument/2006/relationships/notesSlide"/><Relationship Id="rId82" Target="notesSlides/notesSlide35.xml" Type="http://schemas.openxmlformats.org/officeDocument/2006/relationships/notesSlide"/><Relationship Id="rId83" Target="notesSlides/notesSlide36.xml" Type="http://schemas.openxmlformats.org/officeDocument/2006/relationships/notesSlide"/><Relationship Id="rId9" Target="slideMasters/slideMaster3.xml" Type="http://schemas.openxmlformats.org/officeDocument/2006/relationships/slideMaster"/></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lstStyle>
            <a:lvl1pPr algn="l">
              <a:lnSpc>
                <a:spcPct val="100000"/>
              </a:lnSpc>
              <a:defRPr sz="1200" b="false" i="false" u="none" strike="noStrike"/>
            </a:lvl1pPr>
          </a:lstStyle>
          <a:p>
            <a:pPr algn="l" indent="0">
              <a:lnSpc>
                <a:spcPct val="100000"/>
              </a:lnSpc>
            </a:pPr>
            <a:r>
              <a:rPr lang="en-US" b="false" i="false" strike="noStrike" u="none" sz="1200">
                <a:solidFill>
                  <a:srgbClr val="000000"/>
                </a:solidFill>
                <a:latin typeface="等线"/>
                <a:ea typeface="等线"/>
                <a:cs typeface="等线"/>
                <a:sym typeface="等线"/>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3.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4.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5.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6.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7.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8.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9.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0.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21.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22.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23.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4.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5.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6.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7.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8.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29.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0.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31.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32.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33.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34.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5.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6.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7.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8.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39.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0.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41.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42.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43.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44.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45.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6.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7.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8.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49.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0.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51.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52.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53.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54.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55.xml.rels><?xml version="1.0" encoding="UTF-8" standalone="yes"?><Relationships xmlns="http://schemas.openxmlformats.org/package/2006/relationships"><Relationship Id="rId1" Target="../slideMasters/slideMaster5.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Shape 3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Shape 31"/>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Shape 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Shape 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Shape 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Shape 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Shape 50"/>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Shape 5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Shape 5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Shape 5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Shape 15"/>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Shape 1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Shape 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Shape 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Shape 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name="AutoShape 2" id="2"/>
          <p:cNvSpPr/>
          <p:nvPr>
            <p:ph idx="4" type="body" sz="quarter" hasCustomPrompt="true"/>
          </p:nvPr>
        </p:nvSpPr>
        <p:spPr>
          <a:xfrm rot="0" flipH="false" flipV="false">
            <a:off x="1198800" y="914400"/>
            <a:ext cx="9799200" cy="2570400"/>
          </a:xfrm>
          <a:prstGeom prst="rect">
            <a:avLst/>
          </a:prstGeom>
          <a:noFill/>
          <a:ln w="12700">
            <a:noFill/>
            <a:prstDash val="solid"/>
          </a:ln>
        </p:spPr>
        <p:txBody>
          <a:bodyPr anchor="b" lIns="90000" rIns="90000" tIns="46800" bIns="46800"/>
          <a:lstStyle>
            <a:lvl1pPr algn="ctr">
              <a:lnSpc>
                <a:spcPct val="100000"/>
              </a:lnSpc>
              <a:defRPr sz="6000" b="false" i="false" u="none" strike="noStrike" spc="300">
                <a:solidFill>
                  <a:srgbClr val="262626">
                    <a:alpha val="100000"/>
                  </a:srgbClr>
                </a:solidFill>
                <a:latin typeface="Noto Sans SC"/>
              </a:defRPr>
            </a:lvl1pPr>
          </a:lstStyle>
          <a:p>
            <a:pPr algn="ctr" indent="0">
              <a:lnSpc>
                <a:spcPct val="100000"/>
              </a:lnSpc>
            </a:pPr>
            <a:r>
              <a:rPr lang="en-US" b="false" i="false" strike="noStrike" u="none" sz="60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5" type="body" sz="quarter" hasCustomPrompt="true"/>
          </p:nvPr>
        </p:nvSpPr>
        <p:spPr>
          <a:xfrm rot="0" flipH="false" flipV="false">
            <a:off x="1198800" y="3560400"/>
            <a:ext cx="9799200" cy="1472400"/>
          </a:xfrm>
          <a:prstGeom prst="rect">
            <a:avLst/>
          </a:prstGeom>
          <a:noFill/>
          <a:ln w="12700">
            <a:noFill/>
            <a:prstDash val="solid"/>
          </a:ln>
        </p:spPr>
        <p:txBody>
          <a:bodyPr anchor="t" lIns="90000" rIns="90000" tIns="46800" bIns="46800"/>
          <a:lstStyle>
            <a:lvl1pPr algn="ctr">
              <a:lnSpc>
                <a:spcPct val="108333"/>
              </a:lnSpc>
              <a:defRPr sz="2400" b="false" i="false" u="none" strike="noStrike" spc="200">
                <a:solidFill>
                  <a:srgbClr val="595959">
                    <a:alpha val="100000"/>
                  </a:srgbClr>
                </a:solidFill>
                <a:latin typeface="Noto Sans SC"/>
              </a:defRPr>
            </a:lvl1pPr>
          </a:lstStyle>
          <a:p>
            <a:pPr algn="ctr" indent="0">
              <a:lnSpc>
                <a:spcPct val="108333"/>
              </a:lnSpc>
            </a:pPr>
            <a:r>
              <a:rPr lang="en-US" b="false" i="false" strike="noStrike" u="none" sz="2400" spc="200">
                <a:solidFill>
                  <a:srgbClr val="595959"/>
                </a:solidFill>
                <a:latin typeface="Noto Sans SC"/>
                <a:ea typeface="Noto Sans SC"/>
                <a:cs typeface="Noto Sans SC"/>
                <a:sym typeface="Noto Sans SC"/>
              </a:rPr>
              <a:t>单击此处编辑母版副标题样式</a:t>
            </a:r>
          </a:p>
        </p:txBody>
      </p:sp>
      <p:sp>
        <p:nvSpPr>
          <p:cNvPr name="AutoShape 4" id="4"/>
          <p:cNvSpPr/>
          <p:nvPr>
            <p:ph idx="6"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7"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8"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和内容">
    <p:spTree>
      <p:nvGrpSpPr>
        <p:cNvPr id="1" name=""/>
        <p:cNvGrpSpPr/>
        <p:nvPr/>
      </p:nvGrpSpPr>
      <p:grpSpPr>
        <a:xfrm>
          <a:off x="0" y="0"/>
          <a:ext cx="0" cy="0"/>
          <a:chOff x="0" y="0"/>
          <a:chExt cx="0" cy="0"/>
        </a:xfrm>
      </p:grpSpPr>
      <p:sp>
        <p:nvSpPr>
          <p:cNvPr name="AutoShape 2" id="2"/>
          <p:cNvSpPr/>
          <p:nvPr>
            <p:ph idx="9" type="body" sz="quarter" hasCustomPrompt="true"/>
          </p:nvPr>
        </p:nvSpPr>
        <p:spPr>
          <a:xfrm rot="0" flipH="false" flipV="false">
            <a:off x="608400" y="608400"/>
            <a:ext cx="10969200" cy="705600"/>
          </a:xfrm>
          <a:prstGeom prst="rect">
            <a:avLst/>
          </a:prstGeom>
          <a:noFill/>
          <a:ln w="12700">
            <a:noFill/>
            <a:prstDash val="solid"/>
          </a:ln>
        </p:spPr>
        <p:txBody>
          <a:bodyPr anchor="ctr" vert="horz" lIns="90000" rIns="90000" tIns="46800" bIns="4680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10" type="body" sz="quarter" hasCustomPrompt="true"/>
          </p:nvPr>
        </p:nvSpPr>
        <p:spPr>
          <a:xfrm rot="0" flipH="false" flipV="false">
            <a:off x="608400" y="1490400"/>
            <a:ext cx="10969200" cy="4759200"/>
          </a:xfrm>
          <a:prstGeom prst="rect">
            <a:avLst/>
          </a:prstGeom>
          <a:noFill/>
          <a:ln w="12700">
            <a:noFill/>
            <a:prstDash val="solid"/>
          </a:ln>
        </p:spPr>
        <p:txBody>
          <a:bodyPr anchor="t" vert="horz" lIns="90000" rIns="90000" tIns="46800" bIns="4680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4" id="4"/>
          <p:cNvSpPr/>
          <p:nvPr>
            <p:ph idx="11"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12"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13"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节标题">
    <p:spTree>
      <p:nvGrpSpPr>
        <p:cNvPr id="1" name=""/>
        <p:cNvGrpSpPr/>
        <p:nvPr/>
      </p:nvGrpSpPr>
      <p:grpSpPr>
        <a:xfrm>
          <a:off x="0" y="0"/>
          <a:ext cx="0" cy="0"/>
          <a:chOff x="0" y="0"/>
          <a:chExt cx="0" cy="0"/>
        </a:xfrm>
      </p:grpSpPr>
      <p:sp>
        <p:nvSpPr>
          <p:cNvPr name="AutoShape 2" id="2"/>
          <p:cNvSpPr/>
          <p:nvPr>
            <p:ph idx="14" type="body" sz="quarter" hasCustomPrompt="true"/>
          </p:nvPr>
        </p:nvSpPr>
        <p:spPr>
          <a:xfrm rot="0" flipH="false" flipV="false">
            <a:off x="1990800" y="3848400"/>
            <a:ext cx="7768800" cy="766800"/>
          </a:xfrm>
          <a:prstGeom prst="rect">
            <a:avLst/>
          </a:prstGeom>
          <a:noFill/>
          <a:ln w="12700">
            <a:noFill/>
            <a:prstDash val="solid"/>
          </a:ln>
        </p:spPr>
        <p:txBody>
          <a:bodyPr anchor="b" lIns="90000" rIns="90000" tIns="46800" bIns="46800"/>
          <a:lstStyle>
            <a:lvl1pPr algn="l">
              <a:lnSpc>
                <a:spcPct val="100000"/>
              </a:lnSpc>
              <a:defRPr sz="44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4400" spc="300">
                <a:solidFill>
                  <a:srgbClr val="262626"/>
                </a:solidFill>
                <a:latin typeface="Noto Sans SC"/>
                <a:ea typeface="Noto Sans SC"/>
                <a:cs typeface="Noto Sans SC"/>
                <a:sym typeface="Noto Sans SC"/>
              </a:rPr>
              <a:t>单击此处编辑标题</a:t>
            </a:r>
          </a:p>
        </p:txBody>
      </p:sp>
      <p:sp>
        <p:nvSpPr>
          <p:cNvPr name="AutoShape 3" id="3"/>
          <p:cNvSpPr/>
          <p:nvPr>
            <p:ph idx="15" type="body" sz="quarter" hasCustomPrompt="true"/>
          </p:nvPr>
        </p:nvSpPr>
        <p:spPr>
          <a:xfrm rot="0" flipH="false" flipV="false">
            <a:off x="1990800" y="4615200"/>
            <a:ext cx="7768800" cy="867600"/>
          </a:xfrm>
          <a:prstGeom prst="rect">
            <a:avLst/>
          </a:prstGeom>
          <a:noFill/>
          <a:ln w="12700">
            <a:noFill/>
            <a:prstDash val="solid"/>
          </a:ln>
        </p:spPr>
        <p:txBody>
          <a:bodyPr anchor="t" lIns="90000" rIns="90000" tIns="46800" bIns="46800"/>
          <a:lstStyle>
            <a:lvl1pPr algn="l">
              <a:lnSpc>
                <a:spcPct val="133333"/>
              </a:lnSpc>
              <a:defRPr sz="1800" b="false" i="false" u="none" strike="noStrike" spc="100">
                <a:solidFill>
                  <a:srgbClr val="595959">
                    <a:alpha val="100000"/>
                  </a:srgbClr>
                </a:solidFill>
                <a:latin typeface="Noto Sans SC"/>
              </a:defRPr>
            </a:lvl1pPr>
          </a:lstStyle>
          <a:p>
            <a:pPr algn="l" indent="0">
              <a:lnSpc>
                <a:spcPct val="133333"/>
              </a:lnSpc>
            </a:pPr>
            <a:r>
              <a:rPr lang="en-US" b="false" i="false" strike="noStrike" u="none" sz="1800" spc="150">
                <a:solidFill>
                  <a:srgbClr val="595959"/>
                </a:solidFill>
                <a:latin typeface="Noto Sans SC"/>
                <a:ea typeface="Noto Sans SC"/>
                <a:cs typeface="Noto Sans SC"/>
                <a:sym typeface="Noto Sans SC"/>
              </a:rPr>
              <a:t>单击此处编辑文本</a:t>
            </a:r>
          </a:p>
        </p:txBody>
      </p:sp>
      <p:sp>
        <p:nvSpPr>
          <p:cNvPr name="AutoShape 4" id="4"/>
          <p:cNvSpPr/>
          <p:nvPr>
            <p:ph idx="16"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17"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18"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两栏内容">
    <p:spTree>
      <p:nvGrpSpPr>
        <p:cNvPr id="1" name=""/>
        <p:cNvGrpSpPr/>
        <p:nvPr/>
      </p:nvGrpSpPr>
      <p:grpSpPr>
        <a:xfrm>
          <a:off x="0" y="0"/>
          <a:ext cx="0" cy="0"/>
          <a:chOff x="0" y="0"/>
          <a:chExt cx="0" cy="0"/>
        </a:xfrm>
      </p:grpSpPr>
      <p:sp>
        <p:nvSpPr>
          <p:cNvPr name="AutoShape 2" id="2"/>
          <p:cNvSpPr/>
          <p:nvPr>
            <p:ph idx="19" type="body" sz="quarter" hasCustomPrompt="true"/>
          </p:nvPr>
        </p:nvSpPr>
        <p:spPr>
          <a:xfrm rot="0" flipH="false" flipV="false">
            <a:off x="608400" y="608400"/>
            <a:ext cx="10969200" cy="705600"/>
          </a:xfrm>
          <a:prstGeom prst="rect">
            <a:avLst/>
          </a:prstGeom>
          <a:noFill/>
          <a:ln w="12700">
            <a:noFill/>
            <a:prstDash val="solid"/>
          </a:ln>
        </p:spPr>
        <p:txBody>
          <a:bodyPr anchor="ctr" vert="horz" lIns="90000" rIns="90000" tIns="46800" bIns="4680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20" type="body" sz="quarter" hasCustomPrompt="true"/>
          </p:nvPr>
        </p:nvSpPr>
        <p:spPr>
          <a:xfrm rot="0" flipH="false" flipV="false">
            <a:off x="608400" y="1501200"/>
            <a:ext cx="5176800" cy="4748400"/>
          </a:xfrm>
          <a:prstGeom prst="rect">
            <a:avLst/>
          </a:prstGeom>
          <a:noFill/>
          <a:ln w="12700">
            <a:noFill/>
            <a:prstDash val="solid"/>
          </a:ln>
        </p:spPr>
        <p:txBody>
          <a:bodyPr anchor="t" vert="horz" lIns="90000" rIns="90000" tIns="46800" bIns="4680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4" id="4"/>
          <p:cNvSpPr/>
          <p:nvPr>
            <p:ph idx="21" type="body" sz="quarter" hasCustomPrompt="true"/>
          </p:nvPr>
        </p:nvSpPr>
        <p:spPr>
          <a:xfrm rot="0" flipH="false" flipV="false">
            <a:off x="6411600" y="1501200"/>
            <a:ext cx="5176800" cy="4748400"/>
          </a:xfrm>
          <a:prstGeom prst="rect">
            <a:avLst/>
          </a:prstGeom>
          <a:noFill/>
          <a:ln w="12700">
            <a:noFill/>
            <a:prstDash val="solid"/>
          </a:ln>
        </p:spPr>
        <p:txBody>
          <a:bodyPr anchor="t" lIns="90000" rIns="90000" tIns="46800" bIns="4680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5" id="5"/>
          <p:cNvSpPr/>
          <p:nvPr>
            <p:ph idx="22"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6" id="6"/>
          <p:cNvSpPr/>
          <p:nvPr>
            <p:ph idx="23"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7" id="7"/>
          <p:cNvSpPr/>
          <p:nvPr>
            <p:ph idx="24"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比较">
    <p:spTree>
      <p:nvGrpSpPr>
        <p:cNvPr id="1" name=""/>
        <p:cNvGrpSpPr/>
        <p:nvPr/>
      </p:nvGrpSpPr>
      <p:grpSpPr>
        <a:xfrm>
          <a:off x="0" y="0"/>
          <a:ext cx="0" cy="0"/>
          <a:chOff x="0" y="0"/>
          <a:chExt cx="0" cy="0"/>
        </a:xfrm>
      </p:grpSpPr>
      <p:sp>
        <p:nvSpPr>
          <p:cNvPr name="AutoShape 2" id="2"/>
          <p:cNvSpPr/>
          <p:nvPr>
            <p:ph idx="25" type="body" sz="quarter" hasCustomPrompt="true"/>
          </p:nvPr>
        </p:nvSpPr>
        <p:spPr>
          <a:xfrm rot="0" flipH="false" flipV="false">
            <a:off x="608400" y="608400"/>
            <a:ext cx="10969200" cy="705600"/>
          </a:xfrm>
          <a:prstGeom prst="rect">
            <a:avLst/>
          </a:prstGeom>
          <a:noFill/>
          <a:ln w="12700">
            <a:noFill/>
            <a:prstDash val="solid"/>
          </a:ln>
        </p:spPr>
        <p:txBody>
          <a:bodyPr anchor="ctr" vert="horz" lIns="90000" rIns="90000" tIns="46800" bIns="4680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26" type="body" sz="quarter" hasCustomPrompt="true"/>
          </p:nvPr>
        </p:nvSpPr>
        <p:spPr>
          <a:xfrm rot="0" flipH="false" flipV="false">
            <a:off x="608400" y="1429200"/>
            <a:ext cx="5342400" cy="381600"/>
          </a:xfrm>
          <a:prstGeom prst="rect">
            <a:avLst/>
          </a:prstGeom>
          <a:noFill/>
          <a:ln w="12700">
            <a:noFill/>
            <a:prstDash val="solid"/>
          </a:ln>
        </p:spPr>
        <p:txBody>
          <a:bodyPr anchor="t" lIns="101600" rIns="76200" tIns="38100" bIns="38100"/>
          <a:lstStyle>
            <a:lvl1pPr algn="l">
              <a:lnSpc>
                <a:spcPct val="100000"/>
              </a:lnSpc>
              <a:defRPr sz="2000" b="true" i="false" u="none" strike="noStrike" spc="200">
                <a:solidFill>
                  <a:srgbClr val="404040">
                    <a:alpha val="100000"/>
                  </a:srgbClr>
                </a:solidFill>
                <a:latin typeface="Noto Sans SC"/>
              </a:defRPr>
            </a:lvl1pPr>
          </a:lstStyle>
          <a:p>
            <a:pPr algn="l" indent="0">
              <a:lnSpc>
                <a:spcPct val="100000"/>
              </a:lnSpc>
            </a:pPr>
            <a:r>
              <a:rPr lang="en-US" b="true" i="false" strike="noStrike" u="none" sz="2000" spc="200">
                <a:solidFill>
                  <a:srgbClr val="404040"/>
                </a:solidFill>
                <a:latin typeface="Noto Sans SC"/>
                <a:ea typeface="Noto Sans SC"/>
                <a:cs typeface="Noto Sans SC"/>
                <a:sym typeface="Noto Sans SC"/>
              </a:rPr>
              <a:t>单击此处编辑文本</a:t>
            </a:r>
          </a:p>
        </p:txBody>
      </p:sp>
      <p:sp>
        <p:nvSpPr>
          <p:cNvPr name="AutoShape 4" id="4"/>
          <p:cNvSpPr/>
          <p:nvPr>
            <p:ph idx="27" type="body" sz="quarter" hasCustomPrompt="true"/>
          </p:nvPr>
        </p:nvSpPr>
        <p:spPr>
          <a:xfrm rot="0" flipH="false" flipV="false">
            <a:off x="608400" y="1854000"/>
            <a:ext cx="5342400" cy="4395600"/>
          </a:xfrm>
          <a:prstGeom prst="rect">
            <a:avLst/>
          </a:prstGeom>
          <a:noFill/>
          <a:ln w="12700">
            <a:noFill/>
            <a:prstDash val="solid"/>
          </a:ln>
        </p:spPr>
        <p:txBody>
          <a:bodyPr anchor="t" vert="horz" lIns="101600" rIns="82550" tIns="0" bIns="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5" id="5"/>
          <p:cNvSpPr/>
          <p:nvPr>
            <p:ph idx="28" type="body" sz="quarter" hasCustomPrompt="true"/>
          </p:nvPr>
        </p:nvSpPr>
        <p:spPr>
          <a:xfrm rot="0" flipH="false" flipV="false">
            <a:off x="6235750" y="1421729"/>
            <a:ext cx="5342400" cy="381600"/>
          </a:xfrm>
          <a:prstGeom prst="rect">
            <a:avLst/>
          </a:prstGeom>
          <a:noFill/>
          <a:ln w="12700">
            <a:noFill/>
            <a:prstDash val="solid"/>
          </a:ln>
        </p:spPr>
        <p:txBody>
          <a:bodyPr anchor="t" vert="horz" lIns="101600" rIns="76200" tIns="38100" bIns="38100"/>
          <a:lstStyle>
            <a:lvl1pPr algn="l">
              <a:lnSpc>
                <a:spcPct val="100000"/>
              </a:lnSpc>
              <a:defRPr sz="2000" b="true" i="false" u="none" strike="noStrike" spc="200">
                <a:solidFill>
                  <a:srgbClr val="404040">
                    <a:alpha val="100000"/>
                  </a:srgbClr>
                </a:solidFill>
                <a:latin typeface="Noto Sans SC"/>
              </a:defRPr>
            </a:lvl1pPr>
          </a:lstStyle>
          <a:p>
            <a:pPr algn="l" indent="0">
              <a:lnSpc>
                <a:spcPct val="100000"/>
              </a:lnSpc>
            </a:pPr>
            <a:r>
              <a:rPr lang="en-US" b="true" i="false" strike="noStrike" u="none" sz="2000" spc="200">
                <a:solidFill>
                  <a:srgbClr val="404040"/>
                </a:solidFill>
                <a:latin typeface="Noto Sans SC"/>
                <a:ea typeface="Noto Sans SC"/>
                <a:cs typeface="Noto Sans SC"/>
                <a:sym typeface="Noto Sans SC"/>
              </a:rPr>
              <a:t>单击此处编辑文本</a:t>
            </a:r>
          </a:p>
        </p:txBody>
      </p:sp>
      <p:sp>
        <p:nvSpPr>
          <p:cNvPr name="AutoShape 6" id="6"/>
          <p:cNvSpPr/>
          <p:nvPr>
            <p:ph idx="29" type="body" sz="quarter" hasCustomPrompt="true"/>
          </p:nvPr>
        </p:nvSpPr>
        <p:spPr>
          <a:xfrm rot="0" flipH="false" flipV="false">
            <a:off x="6235750" y="1854000"/>
            <a:ext cx="5342400" cy="4395600"/>
          </a:xfrm>
          <a:prstGeom prst="rect">
            <a:avLst/>
          </a:prstGeom>
          <a:noFill/>
          <a:ln w="12700">
            <a:noFill/>
            <a:prstDash val="solid"/>
          </a:ln>
        </p:spPr>
        <p:txBody>
          <a:bodyPr anchor="t" vert="horz" lIns="101600" rIns="82550" tIns="0" bIns="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7" id="7"/>
          <p:cNvSpPr/>
          <p:nvPr>
            <p:ph idx="30"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8" id="8"/>
          <p:cNvSpPr/>
          <p:nvPr>
            <p:ph idx="31"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9" id="9"/>
          <p:cNvSpPr/>
          <p:nvPr>
            <p:ph idx="32"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仅标题">
    <p:spTree>
      <p:nvGrpSpPr>
        <p:cNvPr id="1" name=""/>
        <p:cNvGrpSpPr/>
        <p:nvPr/>
      </p:nvGrpSpPr>
      <p:grpSpPr>
        <a:xfrm>
          <a:off x="0" y="0"/>
          <a:ext cx="0" cy="0"/>
          <a:chOff x="0" y="0"/>
          <a:chExt cx="0" cy="0"/>
        </a:xfrm>
      </p:grpSpPr>
      <p:sp>
        <p:nvSpPr>
          <p:cNvPr name="AutoShape 2" id="2"/>
          <p:cNvSpPr/>
          <p:nvPr>
            <p:ph idx="33" type="body" sz="quarter" hasCustomPrompt="true"/>
          </p:nvPr>
        </p:nvSpPr>
        <p:spPr>
          <a:xfrm rot="0" flipH="false" flipV="false">
            <a:off x="608400" y="608400"/>
            <a:ext cx="10969200" cy="705600"/>
          </a:xfrm>
          <a:prstGeom prst="rect">
            <a:avLst/>
          </a:prstGeom>
          <a:noFill/>
          <a:ln w="12700">
            <a:noFill/>
            <a:prstDash val="solid"/>
          </a:ln>
        </p:spPr>
        <p:txBody>
          <a:bodyPr anchor="ctr" vert="horz" lIns="90000" rIns="90000" tIns="46800" bIns="4680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34"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4" id="4"/>
          <p:cNvSpPr/>
          <p:nvPr>
            <p:ph idx="35"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5" id="5"/>
          <p:cNvSpPr/>
          <p:nvPr>
            <p:ph idx="36"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空白">
    <p:spTree>
      <p:nvGrpSpPr>
        <p:cNvPr id="1" name=""/>
        <p:cNvGrpSpPr/>
        <p:nvPr/>
      </p:nvGrpSpPr>
      <p:grpSpPr>
        <a:xfrm>
          <a:off x="0" y="0"/>
          <a:ext cx="0" cy="0"/>
          <a:chOff x="0" y="0"/>
          <a:chExt cx="0" cy="0"/>
        </a:xfrm>
      </p:grpSpPr>
      <p:sp>
        <p:nvSpPr>
          <p:cNvPr name="AutoShape 2" id="2"/>
          <p:cNvSpPr/>
          <p:nvPr>
            <p:ph idx="37"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3" id="3"/>
          <p:cNvSpPr/>
          <p:nvPr>
            <p:ph idx="38"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4" id="4"/>
          <p:cNvSpPr/>
          <p:nvPr>
            <p:ph idx="39"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图片与标题">
    <p:spTree>
      <p:nvGrpSpPr>
        <p:cNvPr id="1" name=""/>
        <p:cNvGrpSpPr/>
        <p:nvPr/>
      </p:nvGrpSpPr>
      <p:grpSpPr>
        <a:xfrm>
          <a:off x="0" y="0"/>
          <a:ext cx="0" cy="0"/>
          <a:chOff x="0" y="0"/>
          <a:chExt cx="0" cy="0"/>
        </a:xfrm>
      </p:grpSpPr>
      <p:sp>
        <p:nvSpPr>
          <p:cNvPr name="AutoShape 2" id="2"/>
          <p:cNvSpPr/>
          <p:nvPr>
            <p:ph idx="40" type="pic" sz="quarter"/>
          </p:nvPr>
        </p:nvSpPr>
        <p:spPr>
          <a:xfrm rot="0" flipH="false" flipV="false">
            <a:off x="608400" y="1555200"/>
            <a:ext cx="5233077" cy="4608000"/>
          </a:xfrm>
          <a:prstGeom prst="rect">
            <a:avLst/>
          </a:prstGeom>
          <a:noFill/>
          <a:ln w="12700">
            <a:noFill/>
            <a:prstDash val="solid"/>
          </a:ln>
        </p:spPr>
        <p:txBody>
          <a:bodyPr anchor="ctr" lIns="63500" rIns="63500" tIns="63500" bIns="63500"/>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3" id="3"/>
          <p:cNvSpPr/>
          <p:nvPr>
            <p:ph idx="41" type="body" sz="quarter" hasCustomPrompt="true"/>
          </p:nvPr>
        </p:nvSpPr>
        <p:spPr>
          <a:xfrm rot="0" flipH="false" flipV="false">
            <a:off x="6350400" y="1555200"/>
            <a:ext cx="5227200" cy="4608000"/>
          </a:xfrm>
          <a:prstGeom prst="rect">
            <a:avLst/>
          </a:prstGeom>
          <a:noFill/>
          <a:ln w="12700">
            <a:noFill/>
            <a:prstDash val="solid"/>
          </a:ln>
        </p:spPr>
        <p:txBody>
          <a:bodyPr anchor="t" vert="horz" lIns="90000" rIns="90000" tIns="46800" bIns="46800"/>
          <a:lstStyle>
            <a:lvl1pPr algn="l">
              <a:lnSpc>
                <a:spcPct val="133333"/>
              </a:lnSpc>
              <a:defRPr sz="1600" b="false" i="false" u="none" strike="noStrike" spc="100">
                <a:solidFill>
                  <a:srgbClr val="595959">
                    <a:alpha val="100000"/>
                  </a:srgbClr>
                </a:solidFill>
                <a:latin typeface="Noto Sans SC"/>
              </a:defRPr>
            </a:lvl1pPr>
          </a:lstStyle>
          <a:p>
            <a:pPr algn="l" indent="0" marL="0">
              <a:lnSpc>
                <a:spcPct val="133333"/>
              </a:lnSpc>
            </a:pPr>
            <a:r>
              <a:rPr lang="en-US" b="false" i="false" strike="noStrike" u="none" sz="1600" spc="150">
                <a:solidFill>
                  <a:srgbClr val="595959"/>
                </a:solidFill>
                <a:latin typeface="Noto Sans SC"/>
                <a:ea typeface="Noto Sans SC"/>
                <a:cs typeface="Noto Sans SC"/>
                <a:sym typeface="Noto Sans SC"/>
              </a:rPr>
              <a:t>单击此处编辑母版文本样式</a:t>
            </a:r>
          </a:p>
        </p:txBody>
      </p:sp>
      <p:sp>
        <p:nvSpPr>
          <p:cNvPr name="AutoShape 4" id="4"/>
          <p:cNvSpPr/>
          <p:nvPr>
            <p:ph idx="42"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43"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44"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
        <p:nvSpPr>
          <p:cNvPr name="AutoShape 7" id="7"/>
          <p:cNvSpPr/>
          <p:nvPr>
            <p:ph idx="45" type="body" sz="quarter" hasCustomPrompt="true"/>
          </p:nvPr>
        </p:nvSpPr>
        <p:spPr>
          <a:xfrm rot="0" flipH="false" flipV="false">
            <a:off x="608400" y="608400"/>
            <a:ext cx="10969200" cy="705600"/>
          </a:xfrm>
          <a:prstGeom prst="rect">
            <a:avLst/>
          </a:prstGeom>
          <a:noFill/>
          <a:ln w="12700">
            <a:noFill/>
            <a:prstDash val="solid"/>
          </a:ln>
        </p:spPr>
        <p:txBody>
          <a:bodyPr anchor="t" lIns="91440" rIns="91440" tIns="45720" bIns="4572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Shape 5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Shape 5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Shape 5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Shape 5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Shape 5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竖排标题与文本">
    <p:spTree>
      <p:nvGrpSpPr>
        <p:cNvPr id="1" name=""/>
        <p:cNvGrpSpPr/>
        <p:nvPr/>
      </p:nvGrpSpPr>
      <p:grpSpPr>
        <a:xfrm>
          <a:off x="0" y="0"/>
          <a:ext cx="0" cy="0"/>
          <a:chOff x="0" y="0"/>
          <a:chExt cx="0" cy="0"/>
        </a:xfrm>
      </p:grpSpPr>
      <p:sp>
        <p:nvSpPr>
          <p:cNvPr name="AutoShape 2" id="2"/>
          <p:cNvSpPr/>
          <p:nvPr>
            <p:ph idx="46" type="body" sz="quarter" hasCustomPrompt="true"/>
          </p:nvPr>
        </p:nvSpPr>
        <p:spPr>
          <a:xfrm rot="0" flipH="false" flipV="false">
            <a:off x="10234800" y="914400"/>
            <a:ext cx="1044000" cy="5029200"/>
          </a:xfrm>
          <a:prstGeom prst="rect">
            <a:avLst/>
          </a:prstGeom>
          <a:noFill/>
          <a:ln w="12700">
            <a:noFill/>
            <a:prstDash val="solid"/>
          </a:ln>
        </p:spPr>
        <p:txBody>
          <a:bodyPr anchor="ctr" vert="eaVert" lIns="90000" rIns="90000" tIns="46800" bIns="46800"/>
          <a:lstStyle>
            <a:lvl1pPr algn="l">
              <a:lnSpc>
                <a:spcPct val="100000"/>
              </a:lnSpc>
              <a:defRPr sz="28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2800" spc="300">
                <a:solidFill>
                  <a:srgbClr val="262626"/>
                </a:solidFill>
                <a:latin typeface="Noto Sans SC"/>
                <a:ea typeface="Noto Sans SC"/>
                <a:cs typeface="Noto Sans SC"/>
                <a:sym typeface="Noto Sans SC"/>
              </a:rPr>
              <a:t>单击此处编辑标题</a:t>
            </a:r>
          </a:p>
        </p:txBody>
      </p:sp>
      <p:sp>
        <p:nvSpPr>
          <p:cNvPr name="AutoShape 3" id="3"/>
          <p:cNvSpPr/>
          <p:nvPr>
            <p:ph idx="47" type="body" sz="quarter" hasCustomPrompt="true"/>
          </p:nvPr>
        </p:nvSpPr>
        <p:spPr>
          <a:xfrm rot="0" flipH="false" flipV="false">
            <a:off x="914400" y="914400"/>
            <a:ext cx="9169200" cy="5029200"/>
          </a:xfrm>
          <a:prstGeom prst="rect">
            <a:avLst/>
          </a:prstGeom>
          <a:noFill/>
          <a:ln w="12700">
            <a:noFill/>
            <a:prstDash val="solid"/>
          </a:ln>
        </p:spPr>
        <p:txBody>
          <a:bodyPr anchor="t" vert="eaVert" lIns="46800" rIns="46800" tIns="46800" bIns="46800"/>
          <a:lstStyle>
            <a:lvl1pPr algn="l">
              <a:lnSpc>
                <a:spcPct val="133333"/>
              </a:lnSpc>
              <a:defRPr sz="1800" b="false" i="false" u="none" strike="noStrike" spc="3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30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30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30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30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300">
                <a:solidFill>
                  <a:srgbClr val="595959"/>
                </a:solidFill>
                <a:latin typeface="Noto Sans SC"/>
                <a:ea typeface="Noto Sans SC"/>
                <a:cs typeface="Noto Sans SC"/>
                <a:sym typeface="Noto Sans SC"/>
              </a:rPr>
              <a:t>第五级</a:t>
            </a:r>
          </a:p>
        </p:txBody>
      </p:sp>
      <p:sp>
        <p:nvSpPr>
          <p:cNvPr name="AutoShape 4" id="4"/>
          <p:cNvSpPr/>
          <p:nvPr>
            <p:ph idx="48"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49"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50"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内容">
    <p:spTree>
      <p:nvGrpSpPr>
        <p:cNvPr id="1" name=""/>
        <p:cNvGrpSpPr/>
        <p:nvPr/>
      </p:nvGrpSpPr>
      <p:grpSpPr>
        <a:xfrm>
          <a:off x="0" y="0"/>
          <a:ext cx="0" cy="0"/>
          <a:chOff x="0" y="0"/>
          <a:chExt cx="0" cy="0"/>
        </a:xfrm>
      </p:grpSpPr>
      <p:sp>
        <p:nvSpPr>
          <p:cNvPr name="AutoShape 2" id="2"/>
          <p:cNvSpPr/>
          <p:nvPr>
            <p:ph idx="51"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3" id="3"/>
          <p:cNvSpPr/>
          <p:nvPr>
            <p:ph idx="52"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4" id="4"/>
          <p:cNvSpPr/>
          <p:nvPr>
            <p:ph idx="53"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
        <p:nvSpPr>
          <p:cNvPr name="AutoShape 5" id="5"/>
          <p:cNvSpPr/>
          <p:nvPr>
            <p:ph idx="54" type="body" sz="quarter" hasCustomPrompt="true"/>
          </p:nvPr>
        </p:nvSpPr>
        <p:spPr>
          <a:xfrm rot="0" flipH="false" flipV="false">
            <a:off x="608400" y="774000"/>
            <a:ext cx="10972800" cy="5482800"/>
          </a:xfrm>
          <a:prstGeom prst="rect">
            <a:avLst/>
          </a:prstGeom>
          <a:noFill/>
          <a:ln w="12700">
            <a:noFill/>
            <a:prstDash val="solid"/>
          </a:ln>
        </p:spPr>
        <p:txBody>
          <a:bodyPr anchor="t" lIns="91440" rIns="91440" tIns="45720" bIns="4572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末尾幻灯片">
    <p:spTree>
      <p:nvGrpSpPr>
        <p:cNvPr id="1" name=""/>
        <p:cNvGrpSpPr/>
        <p:nvPr/>
      </p:nvGrpSpPr>
      <p:grpSpPr>
        <a:xfrm>
          <a:off x="0" y="0"/>
          <a:ext cx="0" cy="0"/>
          <a:chOff x="0" y="0"/>
          <a:chExt cx="0" cy="0"/>
        </a:xfrm>
      </p:grpSpPr>
      <p:sp>
        <p:nvSpPr>
          <p:cNvPr name="AutoShape 2" id="2"/>
          <p:cNvSpPr/>
          <p:nvPr>
            <p:ph idx="55"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3" id="3"/>
          <p:cNvSpPr/>
          <p:nvPr>
            <p:ph idx="56"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4" id="4"/>
          <p:cNvSpPr/>
          <p:nvPr>
            <p:ph idx="57"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
        <p:nvSpPr>
          <p:cNvPr name="AutoShape 5" id="5"/>
          <p:cNvSpPr/>
          <p:nvPr>
            <p:ph idx="58" type="body" sz="quarter" hasCustomPrompt="true"/>
          </p:nvPr>
        </p:nvSpPr>
        <p:spPr>
          <a:xfrm rot="0" flipH="false" flipV="false">
            <a:off x="1198800" y="2484000"/>
            <a:ext cx="9799200" cy="1018800"/>
          </a:xfrm>
          <a:prstGeom prst="rect">
            <a:avLst/>
          </a:prstGeom>
          <a:noFill/>
          <a:ln w="12700">
            <a:noFill/>
            <a:prstDash val="solid"/>
          </a:ln>
        </p:spPr>
        <p:txBody>
          <a:bodyPr anchor="t" vert="horz" lIns="90000" rIns="90000" tIns="46800" bIns="46800"/>
          <a:lstStyle>
            <a:lvl1pPr algn="ctr">
              <a:lnSpc>
                <a:spcPct val="100000"/>
              </a:lnSpc>
              <a:defRPr sz="6000" b="false" i="false" u="none" strike="noStrike" spc="300">
                <a:solidFill>
                  <a:srgbClr val="262626">
                    <a:alpha val="100000"/>
                  </a:srgbClr>
                </a:solidFill>
                <a:latin typeface="Noto Sans SC"/>
              </a:defRPr>
            </a:lvl1pPr>
          </a:lstStyle>
          <a:p>
            <a:pPr algn="ctr" indent="0">
              <a:lnSpc>
                <a:spcPct val="100000"/>
              </a:lnSpc>
            </a:pPr>
            <a:r>
              <a:rPr lang="en-US" b="false" i="false" strike="noStrike" u="none" sz="6000" spc="300">
                <a:solidFill>
                  <a:srgbClr val="262626"/>
                </a:solidFill>
                <a:latin typeface="Noto Sans SC"/>
                <a:ea typeface="Noto Sans SC"/>
                <a:cs typeface="Noto Sans SC"/>
                <a:sym typeface="Noto Sans SC"/>
              </a:rPr>
              <a:t>单击此处编辑标题</a:t>
            </a:r>
          </a:p>
        </p:txBody>
      </p:sp>
      <p:sp>
        <p:nvSpPr>
          <p:cNvPr name="AutoShape 6" id="6"/>
          <p:cNvSpPr/>
          <p:nvPr>
            <p:ph idx="59" type="body" sz="quarter" hasCustomPrompt="true"/>
          </p:nvPr>
        </p:nvSpPr>
        <p:spPr>
          <a:xfrm rot="0" flipH="false" flipV="false">
            <a:off x="1198800" y="3560400"/>
            <a:ext cx="9799200" cy="471600"/>
          </a:xfrm>
          <a:prstGeom prst="rect">
            <a:avLst/>
          </a:prstGeom>
          <a:noFill/>
          <a:ln w="12700">
            <a:noFill/>
            <a:prstDash val="solid"/>
          </a:ln>
        </p:spPr>
        <p:txBody>
          <a:bodyPr anchor="t" lIns="90000" rIns="90000" tIns="46800" bIns="46800"/>
          <a:lstStyle>
            <a:lvl1pPr algn="ctr">
              <a:lnSpc>
                <a:spcPct val="108333"/>
              </a:lnSpc>
              <a:defRPr sz="2400" b="false" i="false" u="none" strike="noStrike" spc="200">
                <a:solidFill>
                  <a:srgbClr val="595959">
                    <a:alpha val="100000"/>
                  </a:srgbClr>
                </a:solidFill>
                <a:latin typeface="Noto Sans SC"/>
              </a:defRPr>
            </a:lvl1pPr>
          </a:lstStyle>
          <a:p>
            <a:pPr algn="ctr" indent="0" marL="0">
              <a:lnSpc>
                <a:spcPct val="108333"/>
              </a:lnSpc>
            </a:pPr>
            <a:r>
              <a:rPr lang="en-US" b="false" i="false" strike="noStrike" u="none" sz="2400" spc="200">
                <a:solidFill>
                  <a:srgbClr val="595959"/>
                </a:solidFill>
                <a:latin typeface="Noto Sans SC"/>
                <a:ea typeface="Noto Sans SC"/>
                <a:cs typeface="Noto Sans SC"/>
                <a:sym typeface="Noto Sans SC"/>
              </a:rPr>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name="AutoShape 2" id="2"/>
          <p:cNvSpPr/>
          <p:nvPr>
            <p:ph idx="65" type="body" sz="quarter" hasCustomPrompt="true"/>
          </p:nvPr>
        </p:nvSpPr>
        <p:spPr>
          <a:xfrm rot="0" flipH="false" flipV="false">
            <a:off x="914400" y="2130426"/>
            <a:ext cx="10363200" cy="1470025"/>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66" type="body" sz="quarter" hasCustomPrompt="true"/>
          </p:nvPr>
        </p:nvSpPr>
        <p:spPr>
          <a:xfrm rot="0" flipH="false" flipV="false">
            <a:off x="1828800" y="3886200"/>
            <a:ext cx="8534400" cy="1752600"/>
          </a:xfrm>
          <a:prstGeom prst="rect">
            <a:avLst/>
          </a:prstGeom>
          <a:noFill/>
          <a:ln w="12700">
            <a:noFill/>
            <a:prstDash val="solid"/>
          </a:ln>
        </p:spPr>
        <p:txBody>
          <a:bodyPr anchor="t" lIns="91440" rIns="91440" tIns="45720" bIns="45720"/>
          <a:lstStyle>
            <a:lvl1pPr algn="ctr">
              <a:lnSpc>
                <a:spcPct val="100000"/>
              </a:lnSpc>
              <a:defRPr sz="3200" b="false" i="false" u="none" strike="noStrike" spc="0">
                <a:solidFill>
                  <a:srgbClr val="898989">
                    <a:alpha val="100000"/>
                  </a:srgbClr>
                </a:solidFill>
                <a:latin typeface="Noto Sans SC"/>
              </a:defRPr>
            </a:lvl1pPr>
          </a:lstStyle>
          <a:p>
            <a:pPr algn="ctr" indent="0">
              <a:lnSpc>
                <a:spcPct val="100000"/>
              </a:lnSpc>
            </a:pPr>
            <a:r>
              <a:rPr lang="en-US" b="false" i="false" strike="noStrike" u="none" sz="3200">
                <a:solidFill>
                  <a:srgbClr val="898989"/>
                </a:solidFill>
                <a:latin typeface="Noto Sans SC"/>
                <a:ea typeface="Noto Sans SC"/>
                <a:cs typeface="Noto Sans SC"/>
                <a:sym typeface="Noto Sans SC"/>
              </a:rPr>
              <a:t>单击此处编辑母版副标题样式</a:t>
            </a:r>
          </a:p>
        </p:txBody>
      </p:sp>
      <p:sp>
        <p:nvSpPr>
          <p:cNvPr name="AutoShape 4" id="4"/>
          <p:cNvSpPr/>
          <p:nvPr>
            <p:ph idx="67"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68"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69"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和内容">
    <p:spTree>
      <p:nvGrpSpPr>
        <p:cNvPr id="1" name=""/>
        <p:cNvGrpSpPr/>
        <p:nvPr/>
      </p:nvGrpSpPr>
      <p:grpSpPr>
        <a:xfrm>
          <a:off x="0" y="0"/>
          <a:ext cx="0" cy="0"/>
          <a:chOff x="0" y="0"/>
          <a:chExt cx="0" cy="0"/>
        </a:xfrm>
      </p:grpSpPr>
      <p:sp>
        <p:nvSpPr>
          <p:cNvPr name="AutoShape 2" id="2"/>
          <p:cNvSpPr/>
          <p:nvPr>
            <p:ph idx="70"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71" type="body" sz="quarter" hasCustomPrompt="true"/>
          </p:nvPr>
        </p:nvSpPr>
        <p:spPr>
          <a:xfrm rot="0" flipH="false" flipV="false">
            <a:off x="609600" y="1600201"/>
            <a:ext cx="10972800" cy="4525963"/>
          </a:xfrm>
          <a:prstGeom prst="rect">
            <a:avLst/>
          </a:prstGeom>
          <a:noFill/>
          <a:ln w="12700">
            <a:noFill/>
            <a:prstDash val="solid"/>
          </a:ln>
        </p:spPr>
        <p:txBody>
          <a:bodyPr anchor="t" lIns="91440" rIns="91440" tIns="45720" bIns="45720"/>
          <a:lstStyle>
            <a:lvl1pPr algn="l">
              <a:lnSpc>
                <a:spcPct val="100000"/>
              </a:lnSpc>
              <a:defRPr sz="3200" b="false" i="false" u="none" strike="noStrike" spc="0">
                <a:solidFill>
                  <a:srgbClr val="000000">
                    <a:alpha val="100000"/>
                  </a:srgbClr>
                </a:solidFill>
                <a:latin typeface="Noto Sans SC"/>
              </a:defRPr>
            </a:lvl1pPr>
          </a:lstStyle>
          <a:p>
            <a:pPr algn="l" indent="-406400" marL="406400">
              <a:lnSpc>
                <a:spcPct val="100000"/>
              </a:lnSpc>
              <a:buClr>
                <a:srgbClr val="000000"/>
              </a:buClr>
              <a:buChar char="•"/>
            </a:pPr>
            <a:r>
              <a:rPr lang="en-US" b="false" i="false" strike="noStrike" u="none" sz="3200">
                <a:solidFill>
                  <a:srgbClr val="000000"/>
                </a:solidFill>
                <a:latin typeface="Noto Sans SC"/>
                <a:ea typeface="Noto Sans SC"/>
                <a:cs typeface="Noto Sans SC"/>
                <a:sym typeface="Noto Sans SC"/>
              </a:rPr>
              <a:t>单击此处编辑母版文本样式</a:t>
            </a:r>
          </a:p>
          <a:p>
            <a:pPr algn="l" indent="-355600" lvl="1" marL="8128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第二级</a:t>
            </a:r>
          </a:p>
          <a:p>
            <a:pPr algn="l" indent="-304800" lvl="2" marL="12192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第三级</a:t>
            </a:r>
          </a:p>
          <a:p>
            <a:pPr algn="l" indent="-254000" lvl="3" marL="16256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第四级</a:t>
            </a:r>
          </a:p>
          <a:p>
            <a:pPr algn="l" indent="-254000" lvl="4" marL="20828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第五级</a:t>
            </a:r>
          </a:p>
        </p:txBody>
      </p:sp>
      <p:sp>
        <p:nvSpPr>
          <p:cNvPr name="AutoShape 4" id="4"/>
          <p:cNvSpPr/>
          <p:nvPr>
            <p:ph idx="72"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73"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74"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节标题">
    <p:spTree>
      <p:nvGrpSpPr>
        <p:cNvPr id="1" name=""/>
        <p:cNvGrpSpPr/>
        <p:nvPr/>
      </p:nvGrpSpPr>
      <p:grpSpPr>
        <a:xfrm>
          <a:off x="0" y="0"/>
          <a:ext cx="0" cy="0"/>
          <a:chOff x="0" y="0"/>
          <a:chExt cx="0" cy="0"/>
        </a:xfrm>
      </p:grpSpPr>
      <p:sp>
        <p:nvSpPr>
          <p:cNvPr name="AutoShape 2" id="2"/>
          <p:cNvSpPr/>
          <p:nvPr>
            <p:ph idx="75" type="body" sz="quarter" hasCustomPrompt="true"/>
          </p:nvPr>
        </p:nvSpPr>
        <p:spPr>
          <a:xfrm rot="0" flipH="false" flipV="false">
            <a:off x="963084" y="4406901"/>
            <a:ext cx="10363200" cy="1362075"/>
          </a:xfrm>
          <a:prstGeom prst="rect">
            <a:avLst/>
          </a:prstGeom>
          <a:noFill/>
          <a:ln w="12700">
            <a:noFill/>
            <a:prstDash val="solid"/>
          </a:ln>
        </p:spPr>
        <p:txBody>
          <a:bodyPr anchor="t" lIns="91440" rIns="91440" tIns="45720" bIns="45720"/>
          <a:lstStyle>
            <a:lvl1pPr algn="l">
              <a:lnSpc>
                <a:spcPct val="100000"/>
              </a:lnSpc>
              <a:defRPr sz="4000" b="true" i="false" u="none" strike="noStrike" spc="0">
                <a:solidFill>
                  <a:srgbClr val="000000">
                    <a:alpha val="100000"/>
                  </a:srgbClr>
                </a:solidFill>
                <a:latin typeface="Noto Sans SC"/>
              </a:defRPr>
            </a:lvl1pPr>
          </a:lstStyle>
          <a:p>
            <a:pPr algn="l" indent="0">
              <a:lnSpc>
                <a:spcPct val="100000"/>
              </a:lnSpc>
            </a:pPr>
            <a:r>
              <a:rPr lang="en-US" b="true" i="false" strike="noStrike" u="none" sz="4000">
                <a:solidFill>
                  <a:srgbClr val="000000"/>
                </a:solidFill>
                <a:latin typeface="Noto Sans SC"/>
                <a:ea typeface="Noto Sans SC"/>
                <a:cs typeface="Noto Sans SC"/>
                <a:sym typeface="Noto Sans SC"/>
              </a:rPr>
              <a:t>单击此处编辑母版标题样式</a:t>
            </a:r>
          </a:p>
        </p:txBody>
      </p:sp>
      <p:sp>
        <p:nvSpPr>
          <p:cNvPr name="AutoShape 3" id="3"/>
          <p:cNvSpPr/>
          <p:nvPr>
            <p:ph idx="76" type="body" sz="quarter" hasCustomPrompt="true"/>
          </p:nvPr>
        </p:nvSpPr>
        <p:spPr>
          <a:xfrm rot="0" flipH="false" flipV="false">
            <a:off x="963084" y="2906713"/>
            <a:ext cx="10363200" cy="1500187"/>
          </a:xfrm>
          <a:prstGeom prst="rect">
            <a:avLst/>
          </a:prstGeom>
          <a:noFill/>
          <a:ln w="12700">
            <a:noFill/>
            <a:prstDash val="solid"/>
          </a:ln>
        </p:spPr>
        <p:txBody>
          <a:bodyPr anchor="b" lIns="91440" rIns="91440" tIns="45720" bIns="45720"/>
          <a:lstStyle>
            <a:lvl1pPr algn="l">
              <a:lnSpc>
                <a:spcPct val="100000"/>
              </a:lnSpc>
              <a:defRPr sz="2000" b="false" i="false" u="none" strike="noStrike" spc="0">
                <a:solidFill>
                  <a:srgbClr val="898989">
                    <a:alpha val="100000"/>
                  </a:srgbClr>
                </a:solidFill>
                <a:latin typeface="Noto Sans SC"/>
              </a:defRPr>
            </a:lvl1pPr>
          </a:lstStyle>
          <a:p>
            <a:pPr algn="l" indent="0">
              <a:lnSpc>
                <a:spcPct val="100000"/>
              </a:lnSpc>
            </a:pPr>
            <a:r>
              <a:rPr lang="en-US" b="false" i="false" strike="noStrike" u="none" sz="2000">
                <a:solidFill>
                  <a:srgbClr val="898989"/>
                </a:solidFill>
                <a:latin typeface="Noto Sans SC"/>
                <a:ea typeface="Noto Sans SC"/>
                <a:cs typeface="Noto Sans SC"/>
                <a:sym typeface="Noto Sans SC"/>
              </a:rPr>
              <a:t>单击此处编辑母版文本样式</a:t>
            </a:r>
          </a:p>
        </p:txBody>
      </p:sp>
      <p:sp>
        <p:nvSpPr>
          <p:cNvPr name="AutoShape 4" id="4"/>
          <p:cNvSpPr/>
          <p:nvPr>
            <p:ph idx="77"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78"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79"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两栏内容">
    <p:spTree>
      <p:nvGrpSpPr>
        <p:cNvPr id="1" name=""/>
        <p:cNvGrpSpPr/>
        <p:nvPr/>
      </p:nvGrpSpPr>
      <p:grpSpPr>
        <a:xfrm>
          <a:off x="0" y="0"/>
          <a:ext cx="0" cy="0"/>
          <a:chOff x="0" y="0"/>
          <a:chExt cx="0" cy="0"/>
        </a:xfrm>
      </p:grpSpPr>
      <p:sp>
        <p:nvSpPr>
          <p:cNvPr name="AutoShape 2" id="2"/>
          <p:cNvSpPr/>
          <p:nvPr>
            <p:ph idx="80"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81" type="body" sz="quarter" hasCustomPrompt="true"/>
          </p:nvPr>
        </p:nvSpPr>
        <p:spPr>
          <a:xfrm rot="0" flipH="false" flipV="false">
            <a:off x="609600" y="1600201"/>
            <a:ext cx="5384800" cy="4525963"/>
          </a:xfrm>
          <a:prstGeom prst="rect">
            <a:avLst/>
          </a:prstGeom>
          <a:noFill/>
          <a:ln w="12700">
            <a:noFill/>
            <a:prstDash val="solid"/>
          </a:ln>
        </p:spPr>
        <p:txBody>
          <a:bodyPr anchor="t" lIns="91440" rIns="91440" tIns="45720" bIns="45720"/>
          <a:lstStyle>
            <a:lvl1pPr algn="l">
              <a:lnSpc>
                <a:spcPct val="100000"/>
              </a:lnSpc>
              <a:defRPr sz="2800" b="false" i="false" u="none" strike="noStrike" spc="0">
                <a:solidFill>
                  <a:srgbClr val="000000">
                    <a:alpha val="100000"/>
                  </a:srgbClr>
                </a:solidFill>
                <a:latin typeface="Noto Sans SC"/>
              </a:defRPr>
            </a:lvl1pPr>
          </a:lstStyle>
          <a:p>
            <a:pPr algn="l" indent="-355600" marL="3556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单击此处编辑母版文本样式</a:t>
            </a:r>
          </a:p>
          <a:p>
            <a:pPr algn="l" indent="-304800" lvl="1" marL="7620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第二级</a:t>
            </a:r>
          </a:p>
          <a:p>
            <a:pPr algn="l" indent="-254000" lvl="2" marL="11684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第三级</a:t>
            </a:r>
          </a:p>
          <a:p>
            <a:pPr algn="l" indent="-228600" lvl="3" marL="16002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第四级</a:t>
            </a:r>
          </a:p>
          <a:p>
            <a:pPr algn="l" indent="-228600" lvl="4" marL="20574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第五级</a:t>
            </a:r>
          </a:p>
        </p:txBody>
      </p:sp>
      <p:sp>
        <p:nvSpPr>
          <p:cNvPr name="AutoShape 4" id="4"/>
          <p:cNvSpPr/>
          <p:nvPr>
            <p:ph idx="82" type="body" sz="quarter" hasCustomPrompt="true"/>
          </p:nvPr>
        </p:nvSpPr>
        <p:spPr>
          <a:xfrm rot="0" flipH="false" flipV="false">
            <a:off x="6197600" y="1600201"/>
            <a:ext cx="5384800" cy="4525963"/>
          </a:xfrm>
          <a:prstGeom prst="rect">
            <a:avLst/>
          </a:prstGeom>
          <a:noFill/>
          <a:ln w="12700">
            <a:noFill/>
            <a:prstDash val="solid"/>
          </a:ln>
        </p:spPr>
        <p:txBody>
          <a:bodyPr anchor="t" lIns="91440" rIns="91440" tIns="45720" bIns="45720"/>
          <a:lstStyle>
            <a:lvl1pPr algn="l">
              <a:lnSpc>
                <a:spcPct val="100000"/>
              </a:lnSpc>
              <a:defRPr sz="2800" b="false" i="false" u="none" strike="noStrike" spc="0">
                <a:solidFill>
                  <a:srgbClr val="000000">
                    <a:alpha val="100000"/>
                  </a:srgbClr>
                </a:solidFill>
                <a:latin typeface="Noto Sans SC"/>
              </a:defRPr>
            </a:lvl1pPr>
          </a:lstStyle>
          <a:p>
            <a:pPr algn="l" indent="-355600" marL="3556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单击此处编辑母版文本样式</a:t>
            </a:r>
          </a:p>
          <a:p>
            <a:pPr algn="l" indent="-304800" lvl="1" marL="7620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第二级</a:t>
            </a:r>
          </a:p>
          <a:p>
            <a:pPr algn="l" indent="-254000" lvl="2" marL="11684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第三级</a:t>
            </a:r>
          </a:p>
          <a:p>
            <a:pPr algn="l" indent="-228600" lvl="3" marL="16002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第四级</a:t>
            </a:r>
          </a:p>
          <a:p>
            <a:pPr algn="l" indent="-228600" lvl="4" marL="20574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第五级</a:t>
            </a:r>
          </a:p>
        </p:txBody>
      </p:sp>
      <p:sp>
        <p:nvSpPr>
          <p:cNvPr name="AutoShape 5" id="5"/>
          <p:cNvSpPr/>
          <p:nvPr>
            <p:ph idx="83"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6" id="6"/>
          <p:cNvSpPr/>
          <p:nvPr>
            <p:ph idx="84"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7" id="7"/>
          <p:cNvSpPr/>
          <p:nvPr>
            <p:ph idx="85"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比较">
    <p:spTree>
      <p:nvGrpSpPr>
        <p:cNvPr id="1" name=""/>
        <p:cNvGrpSpPr/>
        <p:nvPr/>
      </p:nvGrpSpPr>
      <p:grpSpPr>
        <a:xfrm>
          <a:off x="0" y="0"/>
          <a:ext cx="0" cy="0"/>
          <a:chOff x="0" y="0"/>
          <a:chExt cx="0" cy="0"/>
        </a:xfrm>
      </p:grpSpPr>
      <p:sp>
        <p:nvSpPr>
          <p:cNvPr name="AutoShape 2" id="2"/>
          <p:cNvSpPr/>
          <p:nvPr>
            <p:ph idx="86"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87" type="body" sz="quarter" hasCustomPrompt="true"/>
          </p:nvPr>
        </p:nvSpPr>
        <p:spPr>
          <a:xfrm rot="0" flipH="false" flipV="false">
            <a:off x="609600" y="1535113"/>
            <a:ext cx="5386917" cy="639762"/>
          </a:xfrm>
          <a:prstGeom prst="rect">
            <a:avLst/>
          </a:prstGeom>
          <a:noFill/>
          <a:ln w="12700">
            <a:noFill/>
            <a:prstDash val="solid"/>
          </a:ln>
        </p:spPr>
        <p:txBody>
          <a:bodyPr anchor="b" lIns="91440" rIns="91440" tIns="45720" bIns="45720"/>
          <a:lstStyle>
            <a:lvl1pPr algn="l">
              <a:lnSpc>
                <a:spcPct val="100000"/>
              </a:lnSpc>
              <a:defRPr sz="2400" b="true" i="false" u="none" strike="noStrike" spc="0">
                <a:solidFill>
                  <a:srgbClr val="000000">
                    <a:alpha val="100000"/>
                  </a:srgbClr>
                </a:solidFill>
                <a:latin typeface="Noto Sans SC"/>
              </a:defRPr>
            </a:lvl1pPr>
          </a:lstStyle>
          <a:p>
            <a:pPr algn="l" indent="0">
              <a:lnSpc>
                <a:spcPct val="100000"/>
              </a:lnSpc>
            </a:pPr>
            <a:r>
              <a:rPr lang="en-US" b="true" i="false" strike="noStrike" u="none" sz="2400">
                <a:solidFill>
                  <a:srgbClr val="000000"/>
                </a:solidFill>
                <a:latin typeface="Noto Sans SC"/>
                <a:ea typeface="Noto Sans SC"/>
                <a:cs typeface="Noto Sans SC"/>
                <a:sym typeface="Noto Sans SC"/>
              </a:rPr>
              <a:t>单击此处编辑母版文本样式</a:t>
            </a:r>
          </a:p>
        </p:txBody>
      </p:sp>
      <p:sp>
        <p:nvSpPr>
          <p:cNvPr name="AutoShape 4" id="4"/>
          <p:cNvSpPr/>
          <p:nvPr>
            <p:ph idx="88" type="body" sz="quarter" hasCustomPrompt="true"/>
          </p:nvPr>
        </p:nvSpPr>
        <p:spPr>
          <a:xfrm rot="0" flipH="false" flipV="false">
            <a:off x="609600" y="2174875"/>
            <a:ext cx="5386917" cy="3951288"/>
          </a:xfrm>
          <a:prstGeom prst="rect">
            <a:avLst/>
          </a:prstGeom>
          <a:noFill/>
          <a:ln w="12700">
            <a:noFill/>
            <a:prstDash val="solid"/>
          </a:ln>
        </p:spPr>
        <p:txBody>
          <a:bodyPr anchor="t" lIns="91440" rIns="91440" tIns="45720" bIns="45720"/>
          <a:lstStyle>
            <a:lvl1pPr algn="l">
              <a:lnSpc>
                <a:spcPct val="100000"/>
              </a:lnSpc>
              <a:defRPr sz="2400" b="false" i="false" u="none" strike="noStrike" spc="0">
                <a:solidFill>
                  <a:srgbClr val="000000">
                    <a:alpha val="100000"/>
                  </a:srgbClr>
                </a:solidFill>
                <a:latin typeface="Noto Sans SC"/>
              </a:defRPr>
            </a:lvl1pPr>
          </a:lstStyle>
          <a:p>
            <a:pPr algn="l" indent="-304800" marL="3048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单击此处编辑母版文本样式</a:t>
            </a:r>
          </a:p>
          <a:p>
            <a:pPr algn="l" indent="-254000" lvl="1" marL="7112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第二级</a:t>
            </a:r>
          </a:p>
          <a:p>
            <a:pPr algn="l" indent="-228600" lvl="2" marL="11430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第三级</a:t>
            </a:r>
          </a:p>
          <a:p>
            <a:pPr algn="l" indent="-203200" lvl="3" marL="1574800">
              <a:lnSpc>
                <a:spcPct val="100000"/>
              </a:lnSpc>
              <a:buClr>
                <a:srgbClr val="000000"/>
              </a:buClr>
              <a:buChar char="•"/>
            </a:pPr>
            <a:r>
              <a:rPr lang="en-US" b="false" i="false" strike="noStrike" u="none" sz="1600">
                <a:solidFill>
                  <a:srgbClr val="000000"/>
                </a:solidFill>
                <a:latin typeface="Noto Sans SC"/>
                <a:ea typeface="Noto Sans SC"/>
                <a:cs typeface="Noto Sans SC"/>
                <a:sym typeface="Noto Sans SC"/>
              </a:rPr>
              <a:t>第四级</a:t>
            </a:r>
          </a:p>
          <a:p>
            <a:pPr algn="l" indent="-203200" lvl="4" marL="2032000">
              <a:lnSpc>
                <a:spcPct val="100000"/>
              </a:lnSpc>
              <a:buClr>
                <a:srgbClr val="000000"/>
              </a:buClr>
              <a:buChar char="•"/>
            </a:pPr>
            <a:r>
              <a:rPr lang="en-US" b="false" i="false" strike="noStrike" u="none" sz="1600">
                <a:solidFill>
                  <a:srgbClr val="000000"/>
                </a:solidFill>
                <a:latin typeface="Noto Sans SC"/>
                <a:ea typeface="Noto Sans SC"/>
                <a:cs typeface="Noto Sans SC"/>
                <a:sym typeface="Noto Sans SC"/>
              </a:rPr>
              <a:t>第五级</a:t>
            </a:r>
          </a:p>
        </p:txBody>
      </p:sp>
      <p:sp>
        <p:nvSpPr>
          <p:cNvPr name="AutoShape 5" id="5"/>
          <p:cNvSpPr/>
          <p:nvPr>
            <p:ph idx="89" type="body" sz="quarter" hasCustomPrompt="true"/>
          </p:nvPr>
        </p:nvSpPr>
        <p:spPr>
          <a:xfrm rot="0" flipH="false" flipV="false">
            <a:off x="6193368" y="1535113"/>
            <a:ext cx="5389033" cy="639762"/>
          </a:xfrm>
          <a:prstGeom prst="rect">
            <a:avLst/>
          </a:prstGeom>
          <a:noFill/>
          <a:ln w="12700">
            <a:noFill/>
            <a:prstDash val="solid"/>
          </a:ln>
        </p:spPr>
        <p:txBody>
          <a:bodyPr anchor="b" lIns="91440" rIns="91440" tIns="45720" bIns="45720"/>
          <a:lstStyle>
            <a:lvl1pPr algn="l">
              <a:lnSpc>
                <a:spcPct val="100000"/>
              </a:lnSpc>
              <a:defRPr sz="2400" b="true" i="false" u="none" strike="noStrike" spc="0">
                <a:solidFill>
                  <a:srgbClr val="000000">
                    <a:alpha val="100000"/>
                  </a:srgbClr>
                </a:solidFill>
                <a:latin typeface="Noto Sans SC"/>
              </a:defRPr>
            </a:lvl1pPr>
          </a:lstStyle>
          <a:p>
            <a:pPr algn="l" indent="0">
              <a:lnSpc>
                <a:spcPct val="100000"/>
              </a:lnSpc>
            </a:pPr>
            <a:r>
              <a:rPr lang="en-US" b="true" i="false" strike="noStrike" u="none" sz="2400">
                <a:solidFill>
                  <a:srgbClr val="000000"/>
                </a:solidFill>
                <a:latin typeface="Noto Sans SC"/>
                <a:ea typeface="Noto Sans SC"/>
                <a:cs typeface="Noto Sans SC"/>
                <a:sym typeface="Noto Sans SC"/>
              </a:rPr>
              <a:t>单击此处编辑母版文本样式</a:t>
            </a:r>
          </a:p>
        </p:txBody>
      </p:sp>
      <p:sp>
        <p:nvSpPr>
          <p:cNvPr name="AutoShape 6" id="6"/>
          <p:cNvSpPr/>
          <p:nvPr>
            <p:ph idx="90" type="body" sz="quarter" hasCustomPrompt="true"/>
          </p:nvPr>
        </p:nvSpPr>
        <p:spPr>
          <a:xfrm rot="0" flipH="false" flipV="false">
            <a:off x="6193368" y="2174875"/>
            <a:ext cx="5389033" cy="3951288"/>
          </a:xfrm>
          <a:prstGeom prst="rect">
            <a:avLst/>
          </a:prstGeom>
          <a:noFill/>
          <a:ln w="12700">
            <a:noFill/>
            <a:prstDash val="solid"/>
          </a:ln>
        </p:spPr>
        <p:txBody>
          <a:bodyPr anchor="t" lIns="91440" rIns="91440" tIns="45720" bIns="45720"/>
          <a:lstStyle>
            <a:lvl1pPr algn="l">
              <a:lnSpc>
                <a:spcPct val="100000"/>
              </a:lnSpc>
              <a:defRPr sz="2400" b="false" i="false" u="none" strike="noStrike" spc="0">
                <a:solidFill>
                  <a:srgbClr val="000000">
                    <a:alpha val="100000"/>
                  </a:srgbClr>
                </a:solidFill>
                <a:latin typeface="Noto Sans SC"/>
              </a:defRPr>
            </a:lvl1pPr>
          </a:lstStyle>
          <a:p>
            <a:pPr algn="l" indent="-304800" marL="3048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单击此处编辑母版文本样式</a:t>
            </a:r>
          </a:p>
          <a:p>
            <a:pPr algn="l" indent="-254000" lvl="1" marL="7112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第二级</a:t>
            </a:r>
          </a:p>
          <a:p>
            <a:pPr algn="l" indent="-228600" lvl="2" marL="11430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第三级</a:t>
            </a:r>
          </a:p>
          <a:p>
            <a:pPr algn="l" indent="-203200" lvl="3" marL="1574800">
              <a:lnSpc>
                <a:spcPct val="100000"/>
              </a:lnSpc>
              <a:buClr>
                <a:srgbClr val="000000"/>
              </a:buClr>
              <a:buChar char="•"/>
            </a:pPr>
            <a:r>
              <a:rPr lang="en-US" b="false" i="false" strike="noStrike" u="none" sz="1600">
                <a:solidFill>
                  <a:srgbClr val="000000"/>
                </a:solidFill>
                <a:latin typeface="Noto Sans SC"/>
                <a:ea typeface="Noto Sans SC"/>
                <a:cs typeface="Noto Sans SC"/>
                <a:sym typeface="Noto Sans SC"/>
              </a:rPr>
              <a:t>第四级</a:t>
            </a:r>
          </a:p>
          <a:p>
            <a:pPr algn="l" indent="-203200" lvl="4" marL="2032000">
              <a:lnSpc>
                <a:spcPct val="100000"/>
              </a:lnSpc>
              <a:buClr>
                <a:srgbClr val="000000"/>
              </a:buClr>
              <a:buChar char="•"/>
            </a:pPr>
            <a:r>
              <a:rPr lang="en-US" b="false" i="false" strike="noStrike" u="none" sz="1600">
                <a:solidFill>
                  <a:srgbClr val="000000"/>
                </a:solidFill>
                <a:latin typeface="Noto Sans SC"/>
                <a:ea typeface="Noto Sans SC"/>
                <a:cs typeface="Noto Sans SC"/>
                <a:sym typeface="Noto Sans SC"/>
              </a:rPr>
              <a:t>第五级</a:t>
            </a:r>
          </a:p>
        </p:txBody>
      </p:sp>
      <p:sp>
        <p:nvSpPr>
          <p:cNvPr name="AutoShape 7" id="7"/>
          <p:cNvSpPr/>
          <p:nvPr>
            <p:ph idx="91"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8" id="8"/>
          <p:cNvSpPr/>
          <p:nvPr>
            <p:ph idx="92"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9" id="9"/>
          <p:cNvSpPr/>
          <p:nvPr>
            <p:ph idx="93"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仅标题">
    <p:spTree>
      <p:nvGrpSpPr>
        <p:cNvPr id="1" name=""/>
        <p:cNvGrpSpPr/>
        <p:nvPr/>
      </p:nvGrpSpPr>
      <p:grpSpPr>
        <a:xfrm>
          <a:off x="0" y="0"/>
          <a:ext cx="0" cy="0"/>
          <a:chOff x="0" y="0"/>
          <a:chExt cx="0" cy="0"/>
        </a:xfrm>
      </p:grpSpPr>
      <p:sp>
        <p:nvSpPr>
          <p:cNvPr name="AutoShape 2" id="2"/>
          <p:cNvSpPr/>
          <p:nvPr>
            <p:ph idx="94"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95"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4" id="4"/>
          <p:cNvSpPr/>
          <p:nvPr>
            <p:ph idx="96"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5" id="5"/>
          <p:cNvSpPr/>
          <p:nvPr>
            <p:ph idx="97"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空白">
    <p:spTree>
      <p:nvGrpSpPr>
        <p:cNvPr id="1" name=""/>
        <p:cNvGrpSpPr/>
        <p:nvPr/>
      </p:nvGrpSpPr>
      <p:grpSpPr>
        <a:xfrm>
          <a:off x="0" y="0"/>
          <a:ext cx="0" cy="0"/>
          <a:chOff x="0" y="0"/>
          <a:chExt cx="0" cy="0"/>
        </a:xfrm>
      </p:grpSpPr>
      <p:sp>
        <p:nvSpPr>
          <p:cNvPr name="AutoShape 2" id="2"/>
          <p:cNvSpPr/>
          <p:nvPr>
            <p:ph idx="98"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3" id="3"/>
          <p:cNvSpPr/>
          <p:nvPr>
            <p:ph idx="99"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4" id="4"/>
          <p:cNvSpPr/>
          <p:nvPr>
            <p:ph idx="100"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Shape 5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Shape 6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Shape 6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Shape 6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Shape 6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内容与标题">
    <p:spTree>
      <p:nvGrpSpPr>
        <p:cNvPr id="1" name=""/>
        <p:cNvGrpSpPr/>
        <p:nvPr/>
      </p:nvGrpSpPr>
      <p:grpSpPr>
        <a:xfrm>
          <a:off x="0" y="0"/>
          <a:ext cx="0" cy="0"/>
          <a:chOff x="0" y="0"/>
          <a:chExt cx="0" cy="0"/>
        </a:xfrm>
      </p:grpSpPr>
      <p:sp>
        <p:nvSpPr>
          <p:cNvPr name="AutoShape 2" id="2"/>
          <p:cNvSpPr/>
          <p:nvPr>
            <p:ph idx="101" type="body" sz="quarter" hasCustomPrompt="true"/>
          </p:nvPr>
        </p:nvSpPr>
        <p:spPr>
          <a:xfrm rot="0" flipH="false" flipV="false">
            <a:off x="609601" y="273050"/>
            <a:ext cx="4011084" cy="1162050"/>
          </a:xfrm>
          <a:prstGeom prst="rect">
            <a:avLst/>
          </a:prstGeom>
          <a:noFill/>
          <a:ln w="12700">
            <a:noFill/>
            <a:prstDash val="solid"/>
          </a:ln>
        </p:spPr>
        <p:txBody>
          <a:bodyPr anchor="b" lIns="91440" rIns="91440" tIns="45720" bIns="45720"/>
          <a:lstStyle>
            <a:lvl1pPr algn="l">
              <a:lnSpc>
                <a:spcPct val="100000"/>
              </a:lnSpc>
              <a:defRPr sz="2000" b="true" i="false" u="none" strike="noStrike" spc="0">
                <a:solidFill>
                  <a:srgbClr val="000000">
                    <a:alpha val="100000"/>
                  </a:srgbClr>
                </a:solidFill>
                <a:latin typeface="Noto Sans SC"/>
              </a:defRPr>
            </a:lvl1pPr>
          </a:lstStyle>
          <a:p>
            <a:pPr algn="l" indent="0">
              <a:lnSpc>
                <a:spcPct val="100000"/>
              </a:lnSpc>
            </a:pPr>
            <a:r>
              <a:rPr lang="en-US" b="true" i="false" strike="noStrike" u="none" sz="2000">
                <a:solidFill>
                  <a:srgbClr val="000000"/>
                </a:solidFill>
                <a:latin typeface="Noto Sans SC"/>
                <a:ea typeface="Noto Sans SC"/>
                <a:cs typeface="Noto Sans SC"/>
                <a:sym typeface="Noto Sans SC"/>
              </a:rPr>
              <a:t>单击此处编辑母版标题样式</a:t>
            </a:r>
          </a:p>
        </p:txBody>
      </p:sp>
      <p:sp>
        <p:nvSpPr>
          <p:cNvPr name="AutoShape 3" id="3"/>
          <p:cNvSpPr/>
          <p:nvPr>
            <p:ph idx="102" type="body" sz="quarter" hasCustomPrompt="true"/>
          </p:nvPr>
        </p:nvSpPr>
        <p:spPr>
          <a:xfrm rot="0" flipH="false" flipV="false">
            <a:off x="4766733" y="273051"/>
            <a:ext cx="6815667" cy="5853113"/>
          </a:xfrm>
          <a:prstGeom prst="rect">
            <a:avLst/>
          </a:prstGeom>
          <a:noFill/>
          <a:ln w="12700">
            <a:noFill/>
            <a:prstDash val="solid"/>
          </a:ln>
        </p:spPr>
        <p:txBody>
          <a:bodyPr anchor="t" lIns="91440" rIns="91440" tIns="45720" bIns="45720"/>
          <a:lstStyle>
            <a:lvl1pPr algn="l">
              <a:lnSpc>
                <a:spcPct val="100000"/>
              </a:lnSpc>
              <a:defRPr sz="3200" b="false" i="false" u="none" strike="noStrike" spc="0">
                <a:solidFill>
                  <a:srgbClr val="000000">
                    <a:alpha val="100000"/>
                  </a:srgbClr>
                </a:solidFill>
                <a:latin typeface="Noto Sans SC"/>
              </a:defRPr>
            </a:lvl1pPr>
          </a:lstStyle>
          <a:p>
            <a:pPr algn="l" indent="-406400" marL="406400">
              <a:lnSpc>
                <a:spcPct val="100000"/>
              </a:lnSpc>
              <a:buClr>
                <a:srgbClr val="000000"/>
              </a:buClr>
              <a:buChar char="•"/>
            </a:pPr>
            <a:r>
              <a:rPr lang="en-US" b="false" i="false" strike="noStrike" u="none" sz="3200">
                <a:solidFill>
                  <a:srgbClr val="000000"/>
                </a:solidFill>
                <a:latin typeface="Noto Sans SC"/>
                <a:ea typeface="Noto Sans SC"/>
                <a:cs typeface="Noto Sans SC"/>
                <a:sym typeface="Noto Sans SC"/>
              </a:rPr>
              <a:t>单击此处编辑母版文本样式</a:t>
            </a:r>
          </a:p>
          <a:p>
            <a:pPr algn="l" indent="-355600" lvl="1" marL="8128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第二级</a:t>
            </a:r>
          </a:p>
          <a:p>
            <a:pPr algn="l" indent="-304800" lvl="2" marL="12192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第三级</a:t>
            </a:r>
          </a:p>
          <a:p>
            <a:pPr algn="l" indent="-254000" lvl="3" marL="16256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第四级</a:t>
            </a:r>
          </a:p>
          <a:p>
            <a:pPr algn="l" indent="-254000" lvl="4" marL="20828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第五级</a:t>
            </a:r>
          </a:p>
        </p:txBody>
      </p:sp>
      <p:sp>
        <p:nvSpPr>
          <p:cNvPr name="AutoShape 4" id="4"/>
          <p:cNvSpPr/>
          <p:nvPr>
            <p:ph idx="103" type="body" sz="quarter" hasCustomPrompt="true"/>
          </p:nvPr>
        </p:nvSpPr>
        <p:spPr>
          <a:xfrm rot="0" flipH="false" flipV="false">
            <a:off x="609601" y="1435101"/>
            <a:ext cx="4011084" cy="4691063"/>
          </a:xfrm>
          <a:prstGeom prst="rect">
            <a:avLst/>
          </a:prstGeom>
          <a:noFill/>
          <a:ln w="12700">
            <a:noFill/>
            <a:prstDash val="solid"/>
          </a:ln>
        </p:spPr>
        <p:txBody>
          <a:bodyPr anchor="t" lIns="91440" rIns="91440" tIns="45720" bIns="45720"/>
          <a:lstStyle>
            <a:lvl1pPr algn="l">
              <a:lnSpc>
                <a:spcPct val="100000"/>
              </a:lnSpc>
              <a:defRPr sz="1400" b="false" i="false" u="none" strike="noStrike" spc="0">
                <a:solidFill>
                  <a:srgbClr val="000000">
                    <a:alpha val="100000"/>
                  </a:srgbClr>
                </a:solidFill>
                <a:latin typeface="Noto Sans SC"/>
              </a:defRPr>
            </a:lvl1pPr>
          </a:lstStyle>
          <a:p>
            <a:pPr algn="l" indent="0">
              <a:lnSpc>
                <a:spcPct val="100000"/>
              </a:lnSpc>
            </a:pPr>
            <a:r>
              <a:rPr lang="en-US" b="false" i="false" strike="noStrike" u="none" sz="1400">
                <a:solidFill>
                  <a:srgbClr val="000000"/>
                </a:solidFill>
                <a:latin typeface="Noto Sans SC"/>
                <a:ea typeface="Noto Sans SC"/>
                <a:cs typeface="Noto Sans SC"/>
                <a:sym typeface="Noto Sans SC"/>
              </a:rPr>
              <a:t>单击此处编辑母版文本样式</a:t>
            </a:r>
          </a:p>
        </p:txBody>
      </p:sp>
      <p:sp>
        <p:nvSpPr>
          <p:cNvPr name="AutoShape 5" id="5"/>
          <p:cNvSpPr/>
          <p:nvPr>
            <p:ph idx="104"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6" id="6"/>
          <p:cNvSpPr/>
          <p:nvPr>
            <p:ph idx="105"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7" id="7"/>
          <p:cNvSpPr/>
          <p:nvPr>
            <p:ph idx="106"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图片与标题">
    <p:spTree>
      <p:nvGrpSpPr>
        <p:cNvPr id="1" name=""/>
        <p:cNvGrpSpPr/>
        <p:nvPr/>
      </p:nvGrpSpPr>
      <p:grpSpPr>
        <a:xfrm>
          <a:off x="0" y="0"/>
          <a:ext cx="0" cy="0"/>
          <a:chOff x="0" y="0"/>
          <a:chExt cx="0" cy="0"/>
        </a:xfrm>
      </p:grpSpPr>
      <p:sp>
        <p:nvSpPr>
          <p:cNvPr name="AutoShape 2" id="2"/>
          <p:cNvSpPr/>
          <p:nvPr>
            <p:ph idx="107" type="body" sz="quarter" hasCustomPrompt="true"/>
          </p:nvPr>
        </p:nvSpPr>
        <p:spPr>
          <a:xfrm rot="0" flipH="false" flipV="false">
            <a:off x="2389717" y="4800600"/>
            <a:ext cx="7315200" cy="566738"/>
          </a:xfrm>
          <a:prstGeom prst="rect">
            <a:avLst/>
          </a:prstGeom>
          <a:noFill/>
          <a:ln w="12700">
            <a:noFill/>
            <a:prstDash val="solid"/>
          </a:ln>
        </p:spPr>
        <p:txBody>
          <a:bodyPr anchor="b" lIns="91440" rIns="91440" tIns="45720" bIns="45720"/>
          <a:lstStyle>
            <a:lvl1pPr algn="l">
              <a:lnSpc>
                <a:spcPct val="100000"/>
              </a:lnSpc>
              <a:defRPr sz="2000" b="true" i="false" u="none" strike="noStrike" spc="0">
                <a:solidFill>
                  <a:srgbClr val="000000">
                    <a:alpha val="100000"/>
                  </a:srgbClr>
                </a:solidFill>
                <a:latin typeface="Noto Sans SC"/>
              </a:defRPr>
            </a:lvl1pPr>
          </a:lstStyle>
          <a:p>
            <a:pPr algn="l" indent="0">
              <a:lnSpc>
                <a:spcPct val="100000"/>
              </a:lnSpc>
            </a:pPr>
            <a:r>
              <a:rPr lang="en-US" b="true" i="false" strike="noStrike" u="none" sz="2000">
                <a:solidFill>
                  <a:srgbClr val="000000"/>
                </a:solidFill>
                <a:latin typeface="Noto Sans SC"/>
                <a:ea typeface="Noto Sans SC"/>
                <a:cs typeface="Noto Sans SC"/>
                <a:sym typeface="Noto Sans SC"/>
              </a:rPr>
              <a:t>单击此处编辑母版标题样式</a:t>
            </a:r>
          </a:p>
        </p:txBody>
      </p:sp>
      <p:sp>
        <p:nvSpPr>
          <p:cNvPr name="AutoShape 3" id="3"/>
          <p:cNvSpPr/>
          <p:nvPr>
            <p:ph idx="108" type="pic" sz="quarter"/>
          </p:nvPr>
        </p:nvSpPr>
        <p:spPr>
          <a:xfrm rot="0" flipH="false" flipV="false">
            <a:off x="2389717" y="612775"/>
            <a:ext cx="7315200" cy="4114800"/>
          </a:xfrm>
          <a:prstGeom prst="rect">
            <a:avLst/>
          </a:prstGeom>
          <a:noFill/>
          <a:ln w="12700">
            <a:noFill/>
            <a:prstDash val="solid"/>
          </a:ln>
        </p:spPr>
        <p:txBody>
          <a:bodyPr anchor="ctr" lIns="63500" rIns="63500" tIns="63500" bIns="63500"/>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4" id="4"/>
          <p:cNvSpPr/>
          <p:nvPr>
            <p:ph idx="109" type="body" sz="quarter" hasCustomPrompt="true"/>
          </p:nvPr>
        </p:nvSpPr>
        <p:spPr>
          <a:xfrm rot="0" flipH="false" flipV="false">
            <a:off x="2389717" y="5367338"/>
            <a:ext cx="7315200" cy="804862"/>
          </a:xfrm>
          <a:prstGeom prst="rect">
            <a:avLst/>
          </a:prstGeom>
          <a:noFill/>
          <a:ln w="12700">
            <a:noFill/>
            <a:prstDash val="solid"/>
          </a:ln>
        </p:spPr>
        <p:txBody>
          <a:bodyPr anchor="t" lIns="91440" rIns="91440" tIns="45720" bIns="45720"/>
          <a:lstStyle>
            <a:lvl1pPr algn="l">
              <a:lnSpc>
                <a:spcPct val="100000"/>
              </a:lnSpc>
              <a:defRPr sz="1400" b="false" i="false" u="none" strike="noStrike" spc="0">
                <a:solidFill>
                  <a:srgbClr val="000000">
                    <a:alpha val="100000"/>
                  </a:srgbClr>
                </a:solidFill>
                <a:latin typeface="Noto Sans SC"/>
              </a:defRPr>
            </a:lvl1pPr>
          </a:lstStyle>
          <a:p>
            <a:pPr algn="l" indent="0">
              <a:lnSpc>
                <a:spcPct val="100000"/>
              </a:lnSpc>
            </a:pPr>
            <a:r>
              <a:rPr lang="en-US" b="false" i="false" strike="noStrike" u="none" sz="1400">
                <a:solidFill>
                  <a:srgbClr val="000000"/>
                </a:solidFill>
                <a:latin typeface="Noto Sans SC"/>
                <a:ea typeface="Noto Sans SC"/>
                <a:cs typeface="Noto Sans SC"/>
                <a:sym typeface="Noto Sans SC"/>
              </a:rPr>
              <a:t>单击此处编辑母版文本样式</a:t>
            </a:r>
          </a:p>
        </p:txBody>
      </p:sp>
      <p:sp>
        <p:nvSpPr>
          <p:cNvPr name="AutoShape 5" id="5"/>
          <p:cNvSpPr/>
          <p:nvPr>
            <p:ph idx="110"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6" id="6"/>
          <p:cNvSpPr/>
          <p:nvPr>
            <p:ph idx="111"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7" id="7"/>
          <p:cNvSpPr/>
          <p:nvPr>
            <p:ph idx="112"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和竖排文字">
    <p:spTree>
      <p:nvGrpSpPr>
        <p:cNvPr id="1" name=""/>
        <p:cNvGrpSpPr/>
        <p:nvPr/>
      </p:nvGrpSpPr>
      <p:grpSpPr>
        <a:xfrm>
          <a:off x="0" y="0"/>
          <a:ext cx="0" cy="0"/>
          <a:chOff x="0" y="0"/>
          <a:chExt cx="0" cy="0"/>
        </a:xfrm>
      </p:grpSpPr>
      <p:sp>
        <p:nvSpPr>
          <p:cNvPr name="AutoShape 2" id="2"/>
          <p:cNvSpPr/>
          <p:nvPr>
            <p:ph idx="113"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114" type="body" sz="quarter" hasCustomPrompt="true"/>
          </p:nvPr>
        </p:nvSpPr>
        <p:spPr>
          <a:xfrm rot="0" flipH="false" flipV="false">
            <a:off x="609600" y="1600201"/>
            <a:ext cx="10972800" cy="4525963"/>
          </a:xfrm>
          <a:prstGeom prst="rect">
            <a:avLst/>
          </a:prstGeom>
          <a:noFill/>
          <a:ln w="12700">
            <a:noFill/>
            <a:prstDash val="solid"/>
          </a:ln>
        </p:spPr>
        <p:txBody>
          <a:bodyPr anchor="t" vert="eaVert" lIns="91440" rIns="91440" tIns="45720" bIns="45720"/>
          <a:lstStyle>
            <a:lvl1pPr algn="l">
              <a:lnSpc>
                <a:spcPct val="100000"/>
              </a:lnSpc>
              <a:defRPr sz="3200" b="false" i="false" u="none" strike="noStrike" spc="0">
                <a:solidFill>
                  <a:srgbClr val="000000">
                    <a:alpha val="100000"/>
                  </a:srgbClr>
                </a:solidFill>
                <a:latin typeface="Noto Sans SC"/>
              </a:defRPr>
            </a:lvl1pPr>
          </a:lstStyle>
          <a:p>
            <a:pPr algn="l" indent="-406400" marL="406400">
              <a:lnSpc>
                <a:spcPct val="100000"/>
              </a:lnSpc>
              <a:buClr>
                <a:srgbClr val="000000"/>
              </a:buClr>
              <a:buChar char="•"/>
            </a:pPr>
            <a:r>
              <a:rPr lang="en-US" b="false" i="false" strike="noStrike" u="none" sz="3200">
                <a:solidFill>
                  <a:srgbClr val="000000"/>
                </a:solidFill>
                <a:latin typeface="Noto Sans SC"/>
                <a:ea typeface="Noto Sans SC"/>
                <a:cs typeface="Noto Sans SC"/>
                <a:sym typeface="Noto Sans SC"/>
              </a:rPr>
              <a:t>单击此处编辑母版文本样式</a:t>
            </a:r>
          </a:p>
          <a:p>
            <a:pPr algn="l" indent="-355600" lvl="1" marL="8128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第二级</a:t>
            </a:r>
          </a:p>
          <a:p>
            <a:pPr algn="l" indent="-304800" lvl="2" marL="12192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第三级</a:t>
            </a:r>
          </a:p>
          <a:p>
            <a:pPr algn="l" indent="-254000" lvl="3" marL="16256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第四级</a:t>
            </a:r>
          </a:p>
          <a:p>
            <a:pPr algn="l" indent="-254000" lvl="4" marL="20828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第五级</a:t>
            </a:r>
          </a:p>
        </p:txBody>
      </p:sp>
      <p:sp>
        <p:nvSpPr>
          <p:cNvPr name="AutoShape 4" id="4"/>
          <p:cNvSpPr/>
          <p:nvPr>
            <p:ph idx="115"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116"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117"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垂直排列标题与文本">
    <p:spTree>
      <p:nvGrpSpPr>
        <p:cNvPr id="1" name=""/>
        <p:cNvGrpSpPr/>
        <p:nvPr/>
      </p:nvGrpSpPr>
      <p:grpSpPr>
        <a:xfrm>
          <a:off x="0" y="0"/>
          <a:ext cx="0" cy="0"/>
          <a:chOff x="0" y="0"/>
          <a:chExt cx="0" cy="0"/>
        </a:xfrm>
      </p:grpSpPr>
      <p:sp>
        <p:nvSpPr>
          <p:cNvPr name="AutoShape 2" id="2"/>
          <p:cNvSpPr/>
          <p:nvPr>
            <p:ph idx="118" type="body" sz="quarter" hasCustomPrompt="true"/>
          </p:nvPr>
        </p:nvSpPr>
        <p:spPr>
          <a:xfrm rot="0" flipH="false" flipV="false">
            <a:off x="8839200" y="274639"/>
            <a:ext cx="2743200" cy="5851525"/>
          </a:xfrm>
          <a:prstGeom prst="rect">
            <a:avLst/>
          </a:prstGeom>
          <a:noFill/>
          <a:ln w="12700">
            <a:noFill/>
            <a:prstDash val="solid"/>
          </a:ln>
        </p:spPr>
        <p:txBody>
          <a:bodyPr anchor="ctr" vert="eaVert"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119" type="body" sz="quarter" hasCustomPrompt="true"/>
          </p:nvPr>
        </p:nvSpPr>
        <p:spPr>
          <a:xfrm rot="0" flipH="false" flipV="false">
            <a:off x="609600" y="274639"/>
            <a:ext cx="8026400" cy="5851525"/>
          </a:xfrm>
          <a:prstGeom prst="rect">
            <a:avLst/>
          </a:prstGeom>
          <a:noFill/>
          <a:ln w="12700">
            <a:noFill/>
            <a:prstDash val="solid"/>
          </a:ln>
        </p:spPr>
        <p:txBody>
          <a:bodyPr anchor="t" vert="eaVert" lIns="91440" rIns="91440" tIns="45720" bIns="45720"/>
          <a:lstStyle>
            <a:lvl1pPr algn="l">
              <a:lnSpc>
                <a:spcPct val="100000"/>
              </a:lnSpc>
              <a:defRPr sz="3200" b="false" i="false" u="none" strike="noStrike" spc="0">
                <a:solidFill>
                  <a:srgbClr val="000000">
                    <a:alpha val="100000"/>
                  </a:srgbClr>
                </a:solidFill>
                <a:latin typeface="Noto Sans SC"/>
              </a:defRPr>
            </a:lvl1pPr>
          </a:lstStyle>
          <a:p>
            <a:pPr algn="l" indent="-406400" marL="406400">
              <a:lnSpc>
                <a:spcPct val="100000"/>
              </a:lnSpc>
              <a:buClr>
                <a:srgbClr val="000000"/>
              </a:buClr>
              <a:buChar char="•"/>
            </a:pPr>
            <a:r>
              <a:rPr lang="en-US" b="false" i="false" strike="noStrike" u="none" sz="3200">
                <a:solidFill>
                  <a:srgbClr val="000000"/>
                </a:solidFill>
                <a:latin typeface="Noto Sans SC"/>
                <a:ea typeface="Noto Sans SC"/>
                <a:cs typeface="Noto Sans SC"/>
                <a:sym typeface="Noto Sans SC"/>
              </a:rPr>
              <a:t>单击此处编辑母版文本样式</a:t>
            </a:r>
          </a:p>
          <a:p>
            <a:pPr algn="l" indent="-355600" lvl="1" marL="8128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第二级</a:t>
            </a:r>
          </a:p>
          <a:p>
            <a:pPr algn="l" indent="-304800" lvl="2" marL="12192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第三级</a:t>
            </a:r>
          </a:p>
          <a:p>
            <a:pPr algn="l" indent="-254000" lvl="3" marL="16256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第四级</a:t>
            </a:r>
          </a:p>
          <a:p>
            <a:pPr algn="l" indent="-254000" lvl="4" marL="20828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第五级</a:t>
            </a:r>
          </a:p>
        </p:txBody>
      </p:sp>
      <p:sp>
        <p:nvSpPr>
          <p:cNvPr name="AutoShape 4" id="4"/>
          <p:cNvSpPr/>
          <p:nvPr>
            <p:ph idx="120"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121"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122"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name="AutoShape 2" id="2"/>
          <p:cNvSpPr/>
          <p:nvPr>
            <p:ph idx="128" type="body" sz="quarter" hasCustomPrompt="true"/>
          </p:nvPr>
        </p:nvSpPr>
        <p:spPr>
          <a:xfrm rot="0" flipH="false" flipV="false">
            <a:off x="914400" y="2130426"/>
            <a:ext cx="10363200" cy="1470025"/>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129" type="body" sz="quarter" hasCustomPrompt="true"/>
          </p:nvPr>
        </p:nvSpPr>
        <p:spPr>
          <a:xfrm rot="0" flipH="false" flipV="false">
            <a:off x="1828800" y="3886200"/>
            <a:ext cx="8534400" cy="1752600"/>
          </a:xfrm>
          <a:prstGeom prst="rect">
            <a:avLst/>
          </a:prstGeom>
          <a:noFill/>
          <a:ln w="12700">
            <a:noFill/>
            <a:prstDash val="solid"/>
          </a:ln>
        </p:spPr>
        <p:txBody>
          <a:bodyPr anchor="t" lIns="91440" rIns="91440" tIns="45720" bIns="45720"/>
          <a:lstStyle>
            <a:lvl1pPr algn="ctr">
              <a:lnSpc>
                <a:spcPct val="100000"/>
              </a:lnSpc>
              <a:defRPr sz="3200" b="false" i="false" u="none" strike="noStrike" spc="0">
                <a:solidFill>
                  <a:srgbClr val="898989">
                    <a:alpha val="100000"/>
                  </a:srgbClr>
                </a:solidFill>
                <a:latin typeface="Noto Sans SC"/>
              </a:defRPr>
            </a:lvl1pPr>
          </a:lstStyle>
          <a:p>
            <a:pPr algn="ctr" indent="0">
              <a:lnSpc>
                <a:spcPct val="100000"/>
              </a:lnSpc>
            </a:pPr>
            <a:r>
              <a:rPr lang="en-US" b="false" i="false" strike="noStrike" u="none" sz="3200">
                <a:solidFill>
                  <a:srgbClr val="898989"/>
                </a:solidFill>
                <a:latin typeface="Noto Sans SC"/>
                <a:ea typeface="Noto Sans SC"/>
                <a:cs typeface="Noto Sans SC"/>
                <a:sym typeface="Noto Sans SC"/>
              </a:rPr>
              <a:t>单击此处编辑母版副标题样式</a:t>
            </a:r>
          </a:p>
        </p:txBody>
      </p:sp>
      <p:sp>
        <p:nvSpPr>
          <p:cNvPr name="AutoShape 4" id="4"/>
          <p:cNvSpPr/>
          <p:nvPr>
            <p:ph idx="130"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131"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132"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和内容">
    <p:spTree>
      <p:nvGrpSpPr>
        <p:cNvPr id="1" name=""/>
        <p:cNvGrpSpPr/>
        <p:nvPr/>
      </p:nvGrpSpPr>
      <p:grpSpPr>
        <a:xfrm>
          <a:off x="0" y="0"/>
          <a:ext cx="0" cy="0"/>
          <a:chOff x="0" y="0"/>
          <a:chExt cx="0" cy="0"/>
        </a:xfrm>
      </p:grpSpPr>
      <p:sp>
        <p:nvSpPr>
          <p:cNvPr name="AutoShape 2" id="2"/>
          <p:cNvSpPr/>
          <p:nvPr>
            <p:ph idx="133"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134" type="body" sz="quarter" hasCustomPrompt="true"/>
          </p:nvPr>
        </p:nvSpPr>
        <p:spPr>
          <a:xfrm rot="0" flipH="false" flipV="false">
            <a:off x="609600" y="1600201"/>
            <a:ext cx="10972800" cy="4525963"/>
          </a:xfrm>
          <a:prstGeom prst="rect">
            <a:avLst/>
          </a:prstGeom>
          <a:noFill/>
          <a:ln w="12700">
            <a:noFill/>
            <a:prstDash val="solid"/>
          </a:ln>
        </p:spPr>
        <p:txBody>
          <a:bodyPr anchor="t" lIns="91440" rIns="91440" tIns="45720" bIns="45720"/>
          <a:lstStyle>
            <a:lvl1pPr algn="l">
              <a:lnSpc>
                <a:spcPct val="100000"/>
              </a:lnSpc>
              <a:defRPr sz="3200" b="false" i="false" u="none" strike="noStrike" spc="0">
                <a:solidFill>
                  <a:srgbClr val="000000">
                    <a:alpha val="100000"/>
                  </a:srgbClr>
                </a:solidFill>
                <a:latin typeface="Noto Sans SC"/>
              </a:defRPr>
            </a:lvl1pPr>
          </a:lstStyle>
          <a:p>
            <a:pPr algn="l" indent="-406400" marL="406400">
              <a:lnSpc>
                <a:spcPct val="100000"/>
              </a:lnSpc>
              <a:buClr>
                <a:srgbClr val="000000"/>
              </a:buClr>
              <a:buChar char="•"/>
            </a:pPr>
            <a:r>
              <a:rPr lang="en-US" b="false" i="false" strike="noStrike" u="none" sz="3200">
                <a:solidFill>
                  <a:srgbClr val="000000"/>
                </a:solidFill>
                <a:latin typeface="Noto Sans SC"/>
                <a:ea typeface="Noto Sans SC"/>
                <a:cs typeface="Noto Sans SC"/>
                <a:sym typeface="Noto Sans SC"/>
              </a:rPr>
              <a:t>单击此处编辑母版文本样式</a:t>
            </a:r>
          </a:p>
          <a:p>
            <a:pPr algn="l" indent="-355600" lvl="1" marL="8128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第二级</a:t>
            </a:r>
          </a:p>
          <a:p>
            <a:pPr algn="l" indent="-304800" lvl="2" marL="12192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第三级</a:t>
            </a:r>
          </a:p>
          <a:p>
            <a:pPr algn="l" indent="-254000" lvl="3" marL="16256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第四级</a:t>
            </a:r>
          </a:p>
          <a:p>
            <a:pPr algn="l" indent="-254000" lvl="4" marL="20828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第五级</a:t>
            </a:r>
          </a:p>
        </p:txBody>
      </p:sp>
      <p:sp>
        <p:nvSpPr>
          <p:cNvPr name="AutoShape 4" id="4"/>
          <p:cNvSpPr/>
          <p:nvPr>
            <p:ph idx="135"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136"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137"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节标题">
    <p:spTree>
      <p:nvGrpSpPr>
        <p:cNvPr id="1" name=""/>
        <p:cNvGrpSpPr/>
        <p:nvPr/>
      </p:nvGrpSpPr>
      <p:grpSpPr>
        <a:xfrm>
          <a:off x="0" y="0"/>
          <a:ext cx="0" cy="0"/>
          <a:chOff x="0" y="0"/>
          <a:chExt cx="0" cy="0"/>
        </a:xfrm>
      </p:grpSpPr>
      <p:sp>
        <p:nvSpPr>
          <p:cNvPr name="AutoShape 2" id="2"/>
          <p:cNvSpPr/>
          <p:nvPr>
            <p:ph idx="138" type="body" sz="quarter" hasCustomPrompt="true"/>
          </p:nvPr>
        </p:nvSpPr>
        <p:spPr>
          <a:xfrm rot="0" flipH="false" flipV="false">
            <a:off x="963084" y="4406901"/>
            <a:ext cx="10363200" cy="1362075"/>
          </a:xfrm>
          <a:prstGeom prst="rect">
            <a:avLst/>
          </a:prstGeom>
          <a:noFill/>
          <a:ln w="12700">
            <a:noFill/>
            <a:prstDash val="solid"/>
          </a:ln>
        </p:spPr>
        <p:txBody>
          <a:bodyPr anchor="t" lIns="91440" rIns="91440" tIns="45720" bIns="45720"/>
          <a:lstStyle>
            <a:lvl1pPr algn="l">
              <a:lnSpc>
                <a:spcPct val="100000"/>
              </a:lnSpc>
              <a:defRPr sz="4000" b="true" i="false" u="none" strike="noStrike" spc="0">
                <a:solidFill>
                  <a:srgbClr val="000000">
                    <a:alpha val="100000"/>
                  </a:srgbClr>
                </a:solidFill>
                <a:latin typeface="Noto Sans SC"/>
              </a:defRPr>
            </a:lvl1pPr>
          </a:lstStyle>
          <a:p>
            <a:pPr algn="l" indent="0">
              <a:lnSpc>
                <a:spcPct val="100000"/>
              </a:lnSpc>
            </a:pPr>
            <a:r>
              <a:rPr lang="en-US" b="true" i="false" strike="noStrike" u="none" sz="4000">
                <a:solidFill>
                  <a:srgbClr val="000000"/>
                </a:solidFill>
                <a:latin typeface="Noto Sans SC"/>
                <a:ea typeface="Noto Sans SC"/>
                <a:cs typeface="Noto Sans SC"/>
                <a:sym typeface="Noto Sans SC"/>
              </a:rPr>
              <a:t>单击此处编辑母版标题样式</a:t>
            </a:r>
          </a:p>
        </p:txBody>
      </p:sp>
      <p:sp>
        <p:nvSpPr>
          <p:cNvPr name="AutoShape 3" id="3"/>
          <p:cNvSpPr/>
          <p:nvPr>
            <p:ph idx="139" type="body" sz="quarter" hasCustomPrompt="true"/>
          </p:nvPr>
        </p:nvSpPr>
        <p:spPr>
          <a:xfrm rot="0" flipH="false" flipV="false">
            <a:off x="963084" y="2906713"/>
            <a:ext cx="10363200" cy="1500187"/>
          </a:xfrm>
          <a:prstGeom prst="rect">
            <a:avLst/>
          </a:prstGeom>
          <a:noFill/>
          <a:ln w="12700">
            <a:noFill/>
            <a:prstDash val="solid"/>
          </a:ln>
        </p:spPr>
        <p:txBody>
          <a:bodyPr anchor="b" lIns="91440" rIns="91440" tIns="45720" bIns="45720"/>
          <a:lstStyle>
            <a:lvl1pPr algn="l">
              <a:lnSpc>
                <a:spcPct val="100000"/>
              </a:lnSpc>
              <a:defRPr sz="2000" b="false" i="false" u="none" strike="noStrike" spc="0">
                <a:solidFill>
                  <a:srgbClr val="898989">
                    <a:alpha val="100000"/>
                  </a:srgbClr>
                </a:solidFill>
                <a:latin typeface="Noto Sans SC"/>
              </a:defRPr>
            </a:lvl1pPr>
          </a:lstStyle>
          <a:p>
            <a:pPr algn="l" indent="0">
              <a:lnSpc>
                <a:spcPct val="100000"/>
              </a:lnSpc>
            </a:pPr>
            <a:r>
              <a:rPr lang="en-US" b="false" i="false" strike="noStrike" u="none" sz="2000">
                <a:solidFill>
                  <a:srgbClr val="898989"/>
                </a:solidFill>
                <a:latin typeface="Noto Sans SC"/>
                <a:ea typeface="Noto Sans SC"/>
                <a:cs typeface="Noto Sans SC"/>
                <a:sym typeface="Noto Sans SC"/>
              </a:rPr>
              <a:t>单击此处编辑母版文本样式</a:t>
            </a:r>
          </a:p>
        </p:txBody>
      </p:sp>
      <p:sp>
        <p:nvSpPr>
          <p:cNvPr name="AutoShape 4" id="4"/>
          <p:cNvSpPr/>
          <p:nvPr>
            <p:ph idx="140"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141"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142"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两栏内容">
    <p:spTree>
      <p:nvGrpSpPr>
        <p:cNvPr id="1" name=""/>
        <p:cNvGrpSpPr/>
        <p:nvPr/>
      </p:nvGrpSpPr>
      <p:grpSpPr>
        <a:xfrm>
          <a:off x="0" y="0"/>
          <a:ext cx="0" cy="0"/>
          <a:chOff x="0" y="0"/>
          <a:chExt cx="0" cy="0"/>
        </a:xfrm>
      </p:grpSpPr>
      <p:sp>
        <p:nvSpPr>
          <p:cNvPr name="AutoShape 2" id="2"/>
          <p:cNvSpPr/>
          <p:nvPr>
            <p:ph idx="143"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144" type="body" sz="quarter" hasCustomPrompt="true"/>
          </p:nvPr>
        </p:nvSpPr>
        <p:spPr>
          <a:xfrm rot="0" flipH="false" flipV="false">
            <a:off x="609600" y="1600201"/>
            <a:ext cx="5384800" cy="4525963"/>
          </a:xfrm>
          <a:prstGeom prst="rect">
            <a:avLst/>
          </a:prstGeom>
          <a:noFill/>
          <a:ln w="12700">
            <a:noFill/>
            <a:prstDash val="solid"/>
          </a:ln>
        </p:spPr>
        <p:txBody>
          <a:bodyPr anchor="t" lIns="91440" rIns="91440" tIns="45720" bIns="45720"/>
          <a:lstStyle>
            <a:lvl1pPr algn="l">
              <a:lnSpc>
                <a:spcPct val="100000"/>
              </a:lnSpc>
              <a:defRPr sz="2800" b="false" i="false" u="none" strike="noStrike" spc="0">
                <a:solidFill>
                  <a:srgbClr val="000000">
                    <a:alpha val="100000"/>
                  </a:srgbClr>
                </a:solidFill>
                <a:latin typeface="Noto Sans SC"/>
              </a:defRPr>
            </a:lvl1pPr>
          </a:lstStyle>
          <a:p>
            <a:pPr algn="l" indent="-355600" marL="3556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单击此处编辑母版文本样式</a:t>
            </a:r>
          </a:p>
          <a:p>
            <a:pPr algn="l" indent="-304800" lvl="1" marL="7620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第二级</a:t>
            </a:r>
          </a:p>
          <a:p>
            <a:pPr algn="l" indent="-254000" lvl="2" marL="11684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第三级</a:t>
            </a:r>
          </a:p>
          <a:p>
            <a:pPr algn="l" indent="-228600" lvl="3" marL="16002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第四级</a:t>
            </a:r>
          </a:p>
          <a:p>
            <a:pPr algn="l" indent="-228600" lvl="4" marL="20574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第五级</a:t>
            </a:r>
          </a:p>
        </p:txBody>
      </p:sp>
      <p:sp>
        <p:nvSpPr>
          <p:cNvPr name="AutoShape 4" id="4"/>
          <p:cNvSpPr/>
          <p:nvPr>
            <p:ph idx="145" type="body" sz="quarter" hasCustomPrompt="true"/>
          </p:nvPr>
        </p:nvSpPr>
        <p:spPr>
          <a:xfrm rot="0" flipH="false" flipV="false">
            <a:off x="6197600" y="1600201"/>
            <a:ext cx="5384800" cy="4525963"/>
          </a:xfrm>
          <a:prstGeom prst="rect">
            <a:avLst/>
          </a:prstGeom>
          <a:noFill/>
          <a:ln w="12700">
            <a:noFill/>
            <a:prstDash val="solid"/>
          </a:ln>
        </p:spPr>
        <p:txBody>
          <a:bodyPr anchor="t" lIns="91440" rIns="91440" tIns="45720" bIns="45720"/>
          <a:lstStyle>
            <a:lvl1pPr algn="l">
              <a:lnSpc>
                <a:spcPct val="100000"/>
              </a:lnSpc>
              <a:defRPr sz="2800" b="false" i="false" u="none" strike="noStrike" spc="0">
                <a:solidFill>
                  <a:srgbClr val="000000">
                    <a:alpha val="100000"/>
                  </a:srgbClr>
                </a:solidFill>
                <a:latin typeface="Noto Sans SC"/>
              </a:defRPr>
            </a:lvl1pPr>
          </a:lstStyle>
          <a:p>
            <a:pPr algn="l" indent="-355600" marL="3556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单击此处编辑母版文本样式</a:t>
            </a:r>
          </a:p>
          <a:p>
            <a:pPr algn="l" indent="-304800" lvl="1" marL="7620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第二级</a:t>
            </a:r>
          </a:p>
          <a:p>
            <a:pPr algn="l" indent="-254000" lvl="2" marL="11684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第三级</a:t>
            </a:r>
          </a:p>
          <a:p>
            <a:pPr algn="l" indent="-228600" lvl="3" marL="16002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第四级</a:t>
            </a:r>
          </a:p>
          <a:p>
            <a:pPr algn="l" indent="-228600" lvl="4" marL="20574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第五级</a:t>
            </a:r>
          </a:p>
        </p:txBody>
      </p:sp>
      <p:sp>
        <p:nvSpPr>
          <p:cNvPr name="AutoShape 5" id="5"/>
          <p:cNvSpPr/>
          <p:nvPr>
            <p:ph idx="146"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6" id="6"/>
          <p:cNvSpPr/>
          <p:nvPr>
            <p:ph idx="147"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7" id="7"/>
          <p:cNvSpPr/>
          <p:nvPr>
            <p:ph idx="148"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比较">
    <p:spTree>
      <p:nvGrpSpPr>
        <p:cNvPr id="1" name=""/>
        <p:cNvGrpSpPr/>
        <p:nvPr/>
      </p:nvGrpSpPr>
      <p:grpSpPr>
        <a:xfrm>
          <a:off x="0" y="0"/>
          <a:ext cx="0" cy="0"/>
          <a:chOff x="0" y="0"/>
          <a:chExt cx="0" cy="0"/>
        </a:xfrm>
      </p:grpSpPr>
      <p:sp>
        <p:nvSpPr>
          <p:cNvPr name="AutoShape 2" id="2"/>
          <p:cNvSpPr/>
          <p:nvPr>
            <p:ph idx="149"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150" type="body" sz="quarter" hasCustomPrompt="true"/>
          </p:nvPr>
        </p:nvSpPr>
        <p:spPr>
          <a:xfrm rot="0" flipH="false" flipV="false">
            <a:off x="609600" y="1535113"/>
            <a:ext cx="5386917" cy="639762"/>
          </a:xfrm>
          <a:prstGeom prst="rect">
            <a:avLst/>
          </a:prstGeom>
          <a:noFill/>
          <a:ln w="12700">
            <a:noFill/>
            <a:prstDash val="solid"/>
          </a:ln>
        </p:spPr>
        <p:txBody>
          <a:bodyPr anchor="b" lIns="91440" rIns="91440" tIns="45720" bIns="45720"/>
          <a:lstStyle>
            <a:lvl1pPr algn="l">
              <a:lnSpc>
                <a:spcPct val="100000"/>
              </a:lnSpc>
              <a:defRPr sz="2400" b="true" i="false" u="none" strike="noStrike" spc="0">
                <a:solidFill>
                  <a:srgbClr val="000000">
                    <a:alpha val="100000"/>
                  </a:srgbClr>
                </a:solidFill>
                <a:latin typeface="Noto Sans SC"/>
              </a:defRPr>
            </a:lvl1pPr>
          </a:lstStyle>
          <a:p>
            <a:pPr algn="l" indent="0">
              <a:lnSpc>
                <a:spcPct val="100000"/>
              </a:lnSpc>
            </a:pPr>
            <a:r>
              <a:rPr lang="en-US" b="true" i="false" strike="noStrike" u="none" sz="2400">
                <a:solidFill>
                  <a:srgbClr val="000000"/>
                </a:solidFill>
                <a:latin typeface="Noto Sans SC"/>
                <a:ea typeface="Noto Sans SC"/>
                <a:cs typeface="Noto Sans SC"/>
                <a:sym typeface="Noto Sans SC"/>
              </a:rPr>
              <a:t>单击此处编辑母版文本样式</a:t>
            </a:r>
          </a:p>
        </p:txBody>
      </p:sp>
      <p:sp>
        <p:nvSpPr>
          <p:cNvPr name="AutoShape 4" id="4"/>
          <p:cNvSpPr/>
          <p:nvPr>
            <p:ph idx="151" type="body" sz="quarter" hasCustomPrompt="true"/>
          </p:nvPr>
        </p:nvSpPr>
        <p:spPr>
          <a:xfrm rot="0" flipH="false" flipV="false">
            <a:off x="609600" y="2174875"/>
            <a:ext cx="5386917" cy="3951288"/>
          </a:xfrm>
          <a:prstGeom prst="rect">
            <a:avLst/>
          </a:prstGeom>
          <a:noFill/>
          <a:ln w="12700">
            <a:noFill/>
            <a:prstDash val="solid"/>
          </a:ln>
        </p:spPr>
        <p:txBody>
          <a:bodyPr anchor="t" lIns="91440" rIns="91440" tIns="45720" bIns="45720"/>
          <a:lstStyle>
            <a:lvl1pPr algn="l">
              <a:lnSpc>
                <a:spcPct val="100000"/>
              </a:lnSpc>
              <a:defRPr sz="2400" b="false" i="false" u="none" strike="noStrike" spc="0">
                <a:solidFill>
                  <a:srgbClr val="000000">
                    <a:alpha val="100000"/>
                  </a:srgbClr>
                </a:solidFill>
                <a:latin typeface="Noto Sans SC"/>
              </a:defRPr>
            </a:lvl1pPr>
          </a:lstStyle>
          <a:p>
            <a:pPr algn="l" indent="-304800" marL="3048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单击此处编辑母版文本样式</a:t>
            </a:r>
          </a:p>
          <a:p>
            <a:pPr algn="l" indent="-254000" lvl="1" marL="7112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第二级</a:t>
            </a:r>
          </a:p>
          <a:p>
            <a:pPr algn="l" indent="-228600" lvl="2" marL="11430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第三级</a:t>
            </a:r>
          </a:p>
          <a:p>
            <a:pPr algn="l" indent="-203200" lvl="3" marL="1574800">
              <a:lnSpc>
                <a:spcPct val="100000"/>
              </a:lnSpc>
              <a:buClr>
                <a:srgbClr val="000000"/>
              </a:buClr>
              <a:buChar char="•"/>
            </a:pPr>
            <a:r>
              <a:rPr lang="en-US" b="false" i="false" strike="noStrike" u="none" sz="1600">
                <a:solidFill>
                  <a:srgbClr val="000000"/>
                </a:solidFill>
                <a:latin typeface="Noto Sans SC"/>
                <a:ea typeface="Noto Sans SC"/>
                <a:cs typeface="Noto Sans SC"/>
                <a:sym typeface="Noto Sans SC"/>
              </a:rPr>
              <a:t>第四级</a:t>
            </a:r>
          </a:p>
          <a:p>
            <a:pPr algn="l" indent="-203200" lvl="4" marL="2032000">
              <a:lnSpc>
                <a:spcPct val="100000"/>
              </a:lnSpc>
              <a:buClr>
                <a:srgbClr val="000000"/>
              </a:buClr>
              <a:buChar char="•"/>
            </a:pPr>
            <a:r>
              <a:rPr lang="en-US" b="false" i="false" strike="noStrike" u="none" sz="1600">
                <a:solidFill>
                  <a:srgbClr val="000000"/>
                </a:solidFill>
                <a:latin typeface="Noto Sans SC"/>
                <a:ea typeface="Noto Sans SC"/>
                <a:cs typeface="Noto Sans SC"/>
                <a:sym typeface="Noto Sans SC"/>
              </a:rPr>
              <a:t>第五级</a:t>
            </a:r>
          </a:p>
        </p:txBody>
      </p:sp>
      <p:sp>
        <p:nvSpPr>
          <p:cNvPr name="AutoShape 5" id="5"/>
          <p:cNvSpPr/>
          <p:nvPr>
            <p:ph idx="152" type="body" sz="quarter" hasCustomPrompt="true"/>
          </p:nvPr>
        </p:nvSpPr>
        <p:spPr>
          <a:xfrm rot="0" flipH="false" flipV="false">
            <a:off x="6193368" y="1535113"/>
            <a:ext cx="5389033" cy="639762"/>
          </a:xfrm>
          <a:prstGeom prst="rect">
            <a:avLst/>
          </a:prstGeom>
          <a:noFill/>
          <a:ln w="12700">
            <a:noFill/>
            <a:prstDash val="solid"/>
          </a:ln>
        </p:spPr>
        <p:txBody>
          <a:bodyPr anchor="b" lIns="91440" rIns="91440" tIns="45720" bIns="45720"/>
          <a:lstStyle>
            <a:lvl1pPr algn="l">
              <a:lnSpc>
                <a:spcPct val="100000"/>
              </a:lnSpc>
              <a:defRPr sz="2400" b="true" i="false" u="none" strike="noStrike" spc="0">
                <a:solidFill>
                  <a:srgbClr val="000000">
                    <a:alpha val="100000"/>
                  </a:srgbClr>
                </a:solidFill>
                <a:latin typeface="Noto Sans SC"/>
              </a:defRPr>
            </a:lvl1pPr>
          </a:lstStyle>
          <a:p>
            <a:pPr algn="l" indent="0">
              <a:lnSpc>
                <a:spcPct val="100000"/>
              </a:lnSpc>
            </a:pPr>
            <a:r>
              <a:rPr lang="en-US" b="true" i="false" strike="noStrike" u="none" sz="2400">
                <a:solidFill>
                  <a:srgbClr val="000000"/>
                </a:solidFill>
                <a:latin typeface="Noto Sans SC"/>
                <a:ea typeface="Noto Sans SC"/>
                <a:cs typeface="Noto Sans SC"/>
                <a:sym typeface="Noto Sans SC"/>
              </a:rPr>
              <a:t>单击此处编辑母版文本样式</a:t>
            </a:r>
          </a:p>
        </p:txBody>
      </p:sp>
      <p:sp>
        <p:nvSpPr>
          <p:cNvPr name="AutoShape 6" id="6"/>
          <p:cNvSpPr/>
          <p:nvPr>
            <p:ph idx="153" type="body" sz="quarter" hasCustomPrompt="true"/>
          </p:nvPr>
        </p:nvSpPr>
        <p:spPr>
          <a:xfrm rot="0" flipH="false" flipV="false">
            <a:off x="6193368" y="2174875"/>
            <a:ext cx="5389033" cy="3951288"/>
          </a:xfrm>
          <a:prstGeom prst="rect">
            <a:avLst/>
          </a:prstGeom>
          <a:noFill/>
          <a:ln w="12700">
            <a:noFill/>
            <a:prstDash val="solid"/>
          </a:ln>
        </p:spPr>
        <p:txBody>
          <a:bodyPr anchor="t" lIns="91440" rIns="91440" tIns="45720" bIns="45720"/>
          <a:lstStyle>
            <a:lvl1pPr algn="l">
              <a:lnSpc>
                <a:spcPct val="100000"/>
              </a:lnSpc>
              <a:defRPr sz="2400" b="false" i="false" u="none" strike="noStrike" spc="0">
                <a:solidFill>
                  <a:srgbClr val="000000">
                    <a:alpha val="100000"/>
                  </a:srgbClr>
                </a:solidFill>
                <a:latin typeface="Noto Sans SC"/>
              </a:defRPr>
            </a:lvl1pPr>
          </a:lstStyle>
          <a:p>
            <a:pPr algn="l" indent="-304800" marL="3048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单击此处编辑母版文本样式</a:t>
            </a:r>
          </a:p>
          <a:p>
            <a:pPr algn="l" indent="-254000" lvl="1" marL="7112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第二级</a:t>
            </a:r>
          </a:p>
          <a:p>
            <a:pPr algn="l" indent="-228600" lvl="2" marL="1143000">
              <a:lnSpc>
                <a:spcPct val="100000"/>
              </a:lnSpc>
              <a:buClr>
                <a:srgbClr val="000000"/>
              </a:buClr>
              <a:buChar char="•"/>
            </a:pPr>
            <a:r>
              <a:rPr lang="en-US" b="false" i="false" strike="noStrike" u="none" sz="1800">
                <a:solidFill>
                  <a:srgbClr val="000000"/>
                </a:solidFill>
                <a:latin typeface="Noto Sans SC"/>
                <a:ea typeface="Noto Sans SC"/>
                <a:cs typeface="Noto Sans SC"/>
                <a:sym typeface="Noto Sans SC"/>
              </a:rPr>
              <a:t>第三级</a:t>
            </a:r>
          </a:p>
          <a:p>
            <a:pPr algn="l" indent="-203200" lvl="3" marL="1574800">
              <a:lnSpc>
                <a:spcPct val="100000"/>
              </a:lnSpc>
              <a:buClr>
                <a:srgbClr val="000000"/>
              </a:buClr>
              <a:buChar char="•"/>
            </a:pPr>
            <a:r>
              <a:rPr lang="en-US" b="false" i="false" strike="noStrike" u="none" sz="1600">
                <a:solidFill>
                  <a:srgbClr val="000000"/>
                </a:solidFill>
                <a:latin typeface="Noto Sans SC"/>
                <a:ea typeface="Noto Sans SC"/>
                <a:cs typeface="Noto Sans SC"/>
                <a:sym typeface="Noto Sans SC"/>
              </a:rPr>
              <a:t>第四级</a:t>
            </a:r>
          </a:p>
          <a:p>
            <a:pPr algn="l" indent="-203200" lvl="4" marL="2032000">
              <a:lnSpc>
                <a:spcPct val="100000"/>
              </a:lnSpc>
              <a:buClr>
                <a:srgbClr val="000000"/>
              </a:buClr>
              <a:buChar char="•"/>
            </a:pPr>
            <a:r>
              <a:rPr lang="en-US" b="false" i="false" strike="noStrike" u="none" sz="1600">
                <a:solidFill>
                  <a:srgbClr val="000000"/>
                </a:solidFill>
                <a:latin typeface="Noto Sans SC"/>
                <a:ea typeface="Noto Sans SC"/>
                <a:cs typeface="Noto Sans SC"/>
                <a:sym typeface="Noto Sans SC"/>
              </a:rPr>
              <a:t>第五级</a:t>
            </a:r>
          </a:p>
        </p:txBody>
      </p:sp>
      <p:sp>
        <p:nvSpPr>
          <p:cNvPr name="AutoShape 7" id="7"/>
          <p:cNvSpPr/>
          <p:nvPr>
            <p:ph idx="154"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8" id="8"/>
          <p:cNvSpPr/>
          <p:nvPr>
            <p:ph idx="155"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9" id="9"/>
          <p:cNvSpPr/>
          <p:nvPr>
            <p:ph idx="156"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仅标题">
    <p:spTree>
      <p:nvGrpSpPr>
        <p:cNvPr id="1" name=""/>
        <p:cNvGrpSpPr/>
        <p:nvPr/>
      </p:nvGrpSpPr>
      <p:grpSpPr>
        <a:xfrm>
          <a:off x="0" y="0"/>
          <a:ext cx="0" cy="0"/>
          <a:chOff x="0" y="0"/>
          <a:chExt cx="0" cy="0"/>
        </a:xfrm>
      </p:grpSpPr>
      <p:sp>
        <p:nvSpPr>
          <p:cNvPr name="AutoShape 2" id="2"/>
          <p:cNvSpPr/>
          <p:nvPr>
            <p:ph idx="157"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158"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4" id="4"/>
          <p:cNvSpPr/>
          <p:nvPr>
            <p:ph idx="159"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5" id="5"/>
          <p:cNvSpPr/>
          <p:nvPr>
            <p:ph idx="160"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Shape 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Shape 1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Shape 1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Shape 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Shape 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Shape 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空白">
    <p:spTree>
      <p:nvGrpSpPr>
        <p:cNvPr id="1" name=""/>
        <p:cNvGrpSpPr/>
        <p:nvPr/>
      </p:nvGrpSpPr>
      <p:grpSpPr>
        <a:xfrm>
          <a:off x="0" y="0"/>
          <a:ext cx="0" cy="0"/>
          <a:chOff x="0" y="0"/>
          <a:chExt cx="0" cy="0"/>
        </a:xfrm>
      </p:grpSpPr>
      <p:sp>
        <p:nvSpPr>
          <p:cNvPr name="AutoShape 2" id="2"/>
          <p:cNvSpPr/>
          <p:nvPr>
            <p:ph idx="161"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3" id="3"/>
          <p:cNvSpPr/>
          <p:nvPr>
            <p:ph idx="162"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4" id="4"/>
          <p:cNvSpPr/>
          <p:nvPr>
            <p:ph idx="163"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内容与标题">
    <p:spTree>
      <p:nvGrpSpPr>
        <p:cNvPr id="1" name=""/>
        <p:cNvGrpSpPr/>
        <p:nvPr/>
      </p:nvGrpSpPr>
      <p:grpSpPr>
        <a:xfrm>
          <a:off x="0" y="0"/>
          <a:ext cx="0" cy="0"/>
          <a:chOff x="0" y="0"/>
          <a:chExt cx="0" cy="0"/>
        </a:xfrm>
      </p:grpSpPr>
      <p:sp>
        <p:nvSpPr>
          <p:cNvPr name="AutoShape 2" id="2"/>
          <p:cNvSpPr/>
          <p:nvPr>
            <p:ph idx="164" type="body" sz="quarter" hasCustomPrompt="true"/>
          </p:nvPr>
        </p:nvSpPr>
        <p:spPr>
          <a:xfrm rot="0" flipH="false" flipV="false">
            <a:off x="609601" y="273050"/>
            <a:ext cx="4011084" cy="1162050"/>
          </a:xfrm>
          <a:prstGeom prst="rect">
            <a:avLst/>
          </a:prstGeom>
          <a:noFill/>
          <a:ln w="12700">
            <a:noFill/>
            <a:prstDash val="solid"/>
          </a:ln>
        </p:spPr>
        <p:txBody>
          <a:bodyPr anchor="b" lIns="91440" rIns="91440" tIns="45720" bIns="45720"/>
          <a:lstStyle>
            <a:lvl1pPr algn="l">
              <a:lnSpc>
                <a:spcPct val="100000"/>
              </a:lnSpc>
              <a:defRPr sz="2000" b="true" i="false" u="none" strike="noStrike" spc="0">
                <a:solidFill>
                  <a:srgbClr val="000000">
                    <a:alpha val="100000"/>
                  </a:srgbClr>
                </a:solidFill>
                <a:latin typeface="Noto Sans SC"/>
              </a:defRPr>
            </a:lvl1pPr>
          </a:lstStyle>
          <a:p>
            <a:pPr algn="l" indent="0">
              <a:lnSpc>
                <a:spcPct val="100000"/>
              </a:lnSpc>
            </a:pPr>
            <a:r>
              <a:rPr lang="en-US" b="true" i="false" strike="noStrike" u="none" sz="2000">
                <a:solidFill>
                  <a:srgbClr val="000000"/>
                </a:solidFill>
                <a:latin typeface="Noto Sans SC"/>
                <a:ea typeface="Noto Sans SC"/>
                <a:cs typeface="Noto Sans SC"/>
                <a:sym typeface="Noto Sans SC"/>
              </a:rPr>
              <a:t>单击此处编辑母版标题样式</a:t>
            </a:r>
          </a:p>
        </p:txBody>
      </p:sp>
      <p:sp>
        <p:nvSpPr>
          <p:cNvPr name="AutoShape 3" id="3"/>
          <p:cNvSpPr/>
          <p:nvPr>
            <p:ph idx="165" type="body" sz="quarter" hasCustomPrompt="true"/>
          </p:nvPr>
        </p:nvSpPr>
        <p:spPr>
          <a:xfrm rot="0" flipH="false" flipV="false">
            <a:off x="4766733" y="273051"/>
            <a:ext cx="6815667" cy="5853113"/>
          </a:xfrm>
          <a:prstGeom prst="rect">
            <a:avLst/>
          </a:prstGeom>
          <a:noFill/>
          <a:ln w="12700">
            <a:noFill/>
            <a:prstDash val="solid"/>
          </a:ln>
        </p:spPr>
        <p:txBody>
          <a:bodyPr anchor="t" lIns="91440" rIns="91440" tIns="45720" bIns="45720"/>
          <a:lstStyle>
            <a:lvl1pPr algn="l">
              <a:lnSpc>
                <a:spcPct val="100000"/>
              </a:lnSpc>
              <a:defRPr sz="3200" b="false" i="false" u="none" strike="noStrike" spc="0">
                <a:solidFill>
                  <a:srgbClr val="000000">
                    <a:alpha val="100000"/>
                  </a:srgbClr>
                </a:solidFill>
                <a:latin typeface="Noto Sans SC"/>
              </a:defRPr>
            </a:lvl1pPr>
          </a:lstStyle>
          <a:p>
            <a:pPr algn="l" indent="-406400" marL="406400">
              <a:lnSpc>
                <a:spcPct val="100000"/>
              </a:lnSpc>
              <a:buClr>
                <a:srgbClr val="000000"/>
              </a:buClr>
              <a:buChar char="•"/>
            </a:pPr>
            <a:r>
              <a:rPr lang="en-US" b="false" i="false" strike="noStrike" u="none" sz="3200">
                <a:solidFill>
                  <a:srgbClr val="000000"/>
                </a:solidFill>
                <a:latin typeface="Noto Sans SC"/>
                <a:ea typeface="Noto Sans SC"/>
                <a:cs typeface="Noto Sans SC"/>
                <a:sym typeface="Noto Sans SC"/>
              </a:rPr>
              <a:t>单击此处编辑母版文本样式</a:t>
            </a:r>
          </a:p>
          <a:p>
            <a:pPr algn="l" indent="-355600" lvl="1" marL="8128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第二级</a:t>
            </a:r>
          </a:p>
          <a:p>
            <a:pPr algn="l" indent="-304800" lvl="2" marL="12192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第三级</a:t>
            </a:r>
          </a:p>
          <a:p>
            <a:pPr algn="l" indent="-254000" lvl="3" marL="16256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第四级</a:t>
            </a:r>
          </a:p>
          <a:p>
            <a:pPr algn="l" indent="-254000" lvl="4" marL="20828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第五级</a:t>
            </a:r>
          </a:p>
        </p:txBody>
      </p:sp>
      <p:sp>
        <p:nvSpPr>
          <p:cNvPr name="AutoShape 4" id="4"/>
          <p:cNvSpPr/>
          <p:nvPr>
            <p:ph idx="166" type="body" sz="quarter" hasCustomPrompt="true"/>
          </p:nvPr>
        </p:nvSpPr>
        <p:spPr>
          <a:xfrm rot="0" flipH="false" flipV="false">
            <a:off x="609601" y="1435101"/>
            <a:ext cx="4011084" cy="4691063"/>
          </a:xfrm>
          <a:prstGeom prst="rect">
            <a:avLst/>
          </a:prstGeom>
          <a:noFill/>
          <a:ln w="12700">
            <a:noFill/>
            <a:prstDash val="solid"/>
          </a:ln>
        </p:spPr>
        <p:txBody>
          <a:bodyPr anchor="t" lIns="91440" rIns="91440" tIns="45720" bIns="45720"/>
          <a:lstStyle>
            <a:lvl1pPr algn="l">
              <a:lnSpc>
                <a:spcPct val="100000"/>
              </a:lnSpc>
              <a:defRPr sz="1400" b="false" i="false" u="none" strike="noStrike" spc="0">
                <a:solidFill>
                  <a:srgbClr val="000000">
                    <a:alpha val="100000"/>
                  </a:srgbClr>
                </a:solidFill>
                <a:latin typeface="Noto Sans SC"/>
              </a:defRPr>
            </a:lvl1pPr>
          </a:lstStyle>
          <a:p>
            <a:pPr algn="l" indent="0">
              <a:lnSpc>
                <a:spcPct val="100000"/>
              </a:lnSpc>
            </a:pPr>
            <a:r>
              <a:rPr lang="en-US" b="false" i="false" strike="noStrike" u="none" sz="1400">
                <a:solidFill>
                  <a:srgbClr val="000000"/>
                </a:solidFill>
                <a:latin typeface="Noto Sans SC"/>
                <a:ea typeface="Noto Sans SC"/>
                <a:cs typeface="Noto Sans SC"/>
                <a:sym typeface="Noto Sans SC"/>
              </a:rPr>
              <a:t>单击此处编辑母版文本样式</a:t>
            </a:r>
          </a:p>
        </p:txBody>
      </p:sp>
      <p:sp>
        <p:nvSpPr>
          <p:cNvPr name="AutoShape 5" id="5"/>
          <p:cNvSpPr/>
          <p:nvPr>
            <p:ph idx="167"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6" id="6"/>
          <p:cNvSpPr/>
          <p:nvPr>
            <p:ph idx="168"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7" id="7"/>
          <p:cNvSpPr/>
          <p:nvPr>
            <p:ph idx="169"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图片与标题">
    <p:spTree>
      <p:nvGrpSpPr>
        <p:cNvPr id="1" name=""/>
        <p:cNvGrpSpPr/>
        <p:nvPr/>
      </p:nvGrpSpPr>
      <p:grpSpPr>
        <a:xfrm>
          <a:off x="0" y="0"/>
          <a:ext cx="0" cy="0"/>
          <a:chOff x="0" y="0"/>
          <a:chExt cx="0" cy="0"/>
        </a:xfrm>
      </p:grpSpPr>
      <p:sp>
        <p:nvSpPr>
          <p:cNvPr name="AutoShape 2" id="2"/>
          <p:cNvSpPr/>
          <p:nvPr>
            <p:ph idx="170" type="body" sz="quarter" hasCustomPrompt="true"/>
          </p:nvPr>
        </p:nvSpPr>
        <p:spPr>
          <a:xfrm rot="0" flipH="false" flipV="false">
            <a:off x="2389717" y="4800600"/>
            <a:ext cx="7315200" cy="566738"/>
          </a:xfrm>
          <a:prstGeom prst="rect">
            <a:avLst/>
          </a:prstGeom>
          <a:noFill/>
          <a:ln w="12700">
            <a:noFill/>
            <a:prstDash val="solid"/>
          </a:ln>
        </p:spPr>
        <p:txBody>
          <a:bodyPr anchor="b" lIns="91440" rIns="91440" tIns="45720" bIns="45720"/>
          <a:lstStyle>
            <a:lvl1pPr algn="l">
              <a:lnSpc>
                <a:spcPct val="100000"/>
              </a:lnSpc>
              <a:defRPr sz="2000" b="true" i="false" u="none" strike="noStrike" spc="0">
                <a:solidFill>
                  <a:srgbClr val="000000">
                    <a:alpha val="100000"/>
                  </a:srgbClr>
                </a:solidFill>
                <a:latin typeface="Noto Sans SC"/>
              </a:defRPr>
            </a:lvl1pPr>
          </a:lstStyle>
          <a:p>
            <a:pPr algn="l" indent="0">
              <a:lnSpc>
                <a:spcPct val="100000"/>
              </a:lnSpc>
            </a:pPr>
            <a:r>
              <a:rPr lang="en-US" b="true" i="false" strike="noStrike" u="none" sz="2000">
                <a:solidFill>
                  <a:srgbClr val="000000"/>
                </a:solidFill>
                <a:latin typeface="Noto Sans SC"/>
                <a:ea typeface="Noto Sans SC"/>
                <a:cs typeface="Noto Sans SC"/>
                <a:sym typeface="Noto Sans SC"/>
              </a:rPr>
              <a:t>单击此处编辑母版标题样式</a:t>
            </a:r>
          </a:p>
        </p:txBody>
      </p:sp>
      <p:sp>
        <p:nvSpPr>
          <p:cNvPr name="AutoShape 3" id="3"/>
          <p:cNvSpPr/>
          <p:nvPr>
            <p:ph idx="171" type="pic" sz="quarter"/>
          </p:nvPr>
        </p:nvSpPr>
        <p:spPr>
          <a:xfrm rot="0" flipH="false" flipV="false">
            <a:off x="2389717" y="612775"/>
            <a:ext cx="7315200" cy="4114800"/>
          </a:xfrm>
          <a:prstGeom prst="rect">
            <a:avLst/>
          </a:prstGeom>
          <a:noFill/>
          <a:ln w="12700">
            <a:noFill/>
            <a:prstDash val="solid"/>
          </a:ln>
        </p:spPr>
        <p:txBody>
          <a:bodyPr anchor="ctr" lIns="63500" rIns="63500" tIns="63500" bIns="63500"/>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4" id="4"/>
          <p:cNvSpPr/>
          <p:nvPr>
            <p:ph idx="172" type="body" sz="quarter" hasCustomPrompt="true"/>
          </p:nvPr>
        </p:nvSpPr>
        <p:spPr>
          <a:xfrm rot="0" flipH="false" flipV="false">
            <a:off x="2389717" y="5367338"/>
            <a:ext cx="7315200" cy="804862"/>
          </a:xfrm>
          <a:prstGeom prst="rect">
            <a:avLst/>
          </a:prstGeom>
          <a:noFill/>
          <a:ln w="12700">
            <a:noFill/>
            <a:prstDash val="solid"/>
          </a:ln>
        </p:spPr>
        <p:txBody>
          <a:bodyPr anchor="t" lIns="91440" rIns="91440" tIns="45720" bIns="45720"/>
          <a:lstStyle>
            <a:lvl1pPr algn="l">
              <a:lnSpc>
                <a:spcPct val="100000"/>
              </a:lnSpc>
              <a:defRPr sz="1400" b="false" i="false" u="none" strike="noStrike" spc="0">
                <a:solidFill>
                  <a:srgbClr val="000000">
                    <a:alpha val="100000"/>
                  </a:srgbClr>
                </a:solidFill>
                <a:latin typeface="Noto Sans SC"/>
              </a:defRPr>
            </a:lvl1pPr>
          </a:lstStyle>
          <a:p>
            <a:pPr algn="l" indent="0">
              <a:lnSpc>
                <a:spcPct val="100000"/>
              </a:lnSpc>
            </a:pPr>
            <a:r>
              <a:rPr lang="en-US" b="false" i="false" strike="noStrike" u="none" sz="1400">
                <a:solidFill>
                  <a:srgbClr val="000000"/>
                </a:solidFill>
                <a:latin typeface="Noto Sans SC"/>
                <a:ea typeface="Noto Sans SC"/>
                <a:cs typeface="Noto Sans SC"/>
                <a:sym typeface="Noto Sans SC"/>
              </a:rPr>
              <a:t>单击此处编辑母版文本样式</a:t>
            </a:r>
          </a:p>
        </p:txBody>
      </p:sp>
      <p:sp>
        <p:nvSpPr>
          <p:cNvPr name="AutoShape 5" id="5"/>
          <p:cNvSpPr/>
          <p:nvPr>
            <p:ph idx="173"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6" id="6"/>
          <p:cNvSpPr/>
          <p:nvPr>
            <p:ph idx="174"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7" id="7"/>
          <p:cNvSpPr/>
          <p:nvPr>
            <p:ph idx="175"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和竖排文字">
    <p:spTree>
      <p:nvGrpSpPr>
        <p:cNvPr id="1" name=""/>
        <p:cNvGrpSpPr/>
        <p:nvPr/>
      </p:nvGrpSpPr>
      <p:grpSpPr>
        <a:xfrm>
          <a:off x="0" y="0"/>
          <a:ext cx="0" cy="0"/>
          <a:chOff x="0" y="0"/>
          <a:chExt cx="0" cy="0"/>
        </a:xfrm>
      </p:grpSpPr>
      <p:sp>
        <p:nvSpPr>
          <p:cNvPr name="AutoShape 2" id="2"/>
          <p:cNvSpPr/>
          <p:nvPr>
            <p:ph idx="176" type="body" sz="quarter" hasCustomPrompt="true"/>
          </p:nvPr>
        </p:nvSpPr>
        <p:spPr>
          <a:xfrm rot="0" flipH="false" flipV="false">
            <a:off x="609600" y="274638"/>
            <a:ext cx="10972800" cy="1143000"/>
          </a:xfrm>
          <a:prstGeom prst="rect">
            <a:avLst/>
          </a:prstGeom>
          <a:noFill/>
          <a:ln w="12700">
            <a:noFill/>
            <a:prstDash val="solid"/>
          </a:ln>
        </p:spPr>
        <p:txBody>
          <a:bodyPr anchor="ctr"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177" type="body" sz="quarter" hasCustomPrompt="true"/>
          </p:nvPr>
        </p:nvSpPr>
        <p:spPr>
          <a:xfrm rot="0" flipH="false" flipV="false">
            <a:off x="609600" y="1600201"/>
            <a:ext cx="10972800" cy="4525963"/>
          </a:xfrm>
          <a:prstGeom prst="rect">
            <a:avLst/>
          </a:prstGeom>
          <a:noFill/>
          <a:ln w="12700">
            <a:noFill/>
            <a:prstDash val="solid"/>
          </a:ln>
        </p:spPr>
        <p:txBody>
          <a:bodyPr anchor="t" vert="eaVert" lIns="91440" rIns="91440" tIns="45720" bIns="45720"/>
          <a:lstStyle>
            <a:lvl1pPr algn="l">
              <a:lnSpc>
                <a:spcPct val="100000"/>
              </a:lnSpc>
              <a:defRPr sz="3200" b="false" i="false" u="none" strike="noStrike" spc="0">
                <a:solidFill>
                  <a:srgbClr val="000000">
                    <a:alpha val="100000"/>
                  </a:srgbClr>
                </a:solidFill>
                <a:latin typeface="Noto Sans SC"/>
              </a:defRPr>
            </a:lvl1pPr>
          </a:lstStyle>
          <a:p>
            <a:pPr algn="l" indent="-406400" marL="406400">
              <a:lnSpc>
                <a:spcPct val="100000"/>
              </a:lnSpc>
              <a:buClr>
                <a:srgbClr val="000000"/>
              </a:buClr>
              <a:buChar char="•"/>
            </a:pPr>
            <a:r>
              <a:rPr lang="en-US" b="false" i="false" strike="noStrike" u="none" sz="3200">
                <a:solidFill>
                  <a:srgbClr val="000000"/>
                </a:solidFill>
                <a:latin typeface="Noto Sans SC"/>
                <a:ea typeface="Noto Sans SC"/>
                <a:cs typeface="Noto Sans SC"/>
                <a:sym typeface="Noto Sans SC"/>
              </a:rPr>
              <a:t>单击此处编辑母版文本样式</a:t>
            </a:r>
          </a:p>
          <a:p>
            <a:pPr algn="l" indent="-355600" lvl="1" marL="8128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第二级</a:t>
            </a:r>
          </a:p>
          <a:p>
            <a:pPr algn="l" indent="-304800" lvl="2" marL="12192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第三级</a:t>
            </a:r>
          </a:p>
          <a:p>
            <a:pPr algn="l" indent="-254000" lvl="3" marL="16256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第四级</a:t>
            </a:r>
          </a:p>
          <a:p>
            <a:pPr algn="l" indent="-254000" lvl="4" marL="20828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第五级</a:t>
            </a:r>
          </a:p>
        </p:txBody>
      </p:sp>
      <p:sp>
        <p:nvSpPr>
          <p:cNvPr name="AutoShape 4" id="4"/>
          <p:cNvSpPr/>
          <p:nvPr>
            <p:ph idx="178"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179"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180"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垂直排列标题与文本">
    <p:spTree>
      <p:nvGrpSpPr>
        <p:cNvPr id="1" name=""/>
        <p:cNvGrpSpPr/>
        <p:nvPr/>
      </p:nvGrpSpPr>
      <p:grpSpPr>
        <a:xfrm>
          <a:off x="0" y="0"/>
          <a:ext cx="0" cy="0"/>
          <a:chOff x="0" y="0"/>
          <a:chExt cx="0" cy="0"/>
        </a:xfrm>
      </p:grpSpPr>
      <p:sp>
        <p:nvSpPr>
          <p:cNvPr name="AutoShape 2" id="2"/>
          <p:cNvSpPr/>
          <p:nvPr>
            <p:ph idx="181" type="body" sz="quarter" hasCustomPrompt="true"/>
          </p:nvPr>
        </p:nvSpPr>
        <p:spPr>
          <a:xfrm rot="0" flipH="false" flipV="false">
            <a:off x="8839200" y="274639"/>
            <a:ext cx="2743200" cy="5851525"/>
          </a:xfrm>
          <a:prstGeom prst="rect">
            <a:avLst/>
          </a:prstGeom>
          <a:noFill/>
          <a:ln w="12700">
            <a:noFill/>
            <a:prstDash val="solid"/>
          </a:ln>
        </p:spPr>
        <p:txBody>
          <a:bodyPr anchor="ctr" vert="eaVert" lIns="91440" rIns="91440" tIns="45720" bIns="45720"/>
          <a:lstStyle>
            <a:lvl1pPr algn="ctr">
              <a:lnSpc>
                <a:spcPct val="100000"/>
              </a:lnSpc>
              <a:defRPr sz="4400" b="false" i="false" u="none" strike="noStrike" spc="0">
                <a:solidFill>
                  <a:srgbClr val="000000">
                    <a:alpha val="100000"/>
                  </a:srgbClr>
                </a:solidFill>
                <a:latin typeface="Noto Sans SC"/>
              </a:defRPr>
            </a:lvl1pPr>
          </a:lstStyle>
          <a:p>
            <a:pPr algn="ctr" indent="0">
              <a:lnSpc>
                <a:spcPct val="100000"/>
              </a:lnSpc>
            </a:pPr>
            <a:r>
              <a:rPr lang="en-US" b="false" i="false" strike="noStrike" u="none" sz="4400">
                <a:solidFill>
                  <a:srgbClr val="000000"/>
                </a:solidFill>
                <a:latin typeface="Noto Sans SC"/>
                <a:ea typeface="Noto Sans SC"/>
                <a:cs typeface="Noto Sans SC"/>
                <a:sym typeface="Noto Sans SC"/>
              </a:rPr>
              <a:t>单击此处编辑母版标题样式</a:t>
            </a:r>
          </a:p>
        </p:txBody>
      </p:sp>
      <p:sp>
        <p:nvSpPr>
          <p:cNvPr name="AutoShape 3" id="3"/>
          <p:cNvSpPr/>
          <p:nvPr>
            <p:ph idx="182" type="body" sz="quarter" hasCustomPrompt="true"/>
          </p:nvPr>
        </p:nvSpPr>
        <p:spPr>
          <a:xfrm rot="0" flipH="false" flipV="false">
            <a:off x="609600" y="274639"/>
            <a:ext cx="8026400" cy="5851525"/>
          </a:xfrm>
          <a:prstGeom prst="rect">
            <a:avLst/>
          </a:prstGeom>
          <a:noFill/>
          <a:ln w="12700">
            <a:noFill/>
            <a:prstDash val="solid"/>
          </a:ln>
        </p:spPr>
        <p:txBody>
          <a:bodyPr anchor="t" vert="eaVert" lIns="91440" rIns="91440" tIns="45720" bIns="45720"/>
          <a:lstStyle>
            <a:lvl1pPr algn="l">
              <a:lnSpc>
                <a:spcPct val="100000"/>
              </a:lnSpc>
              <a:defRPr sz="3200" b="false" i="false" u="none" strike="noStrike" spc="0">
                <a:solidFill>
                  <a:srgbClr val="000000">
                    <a:alpha val="100000"/>
                  </a:srgbClr>
                </a:solidFill>
                <a:latin typeface="Noto Sans SC"/>
              </a:defRPr>
            </a:lvl1pPr>
          </a:lstStyle>
          <a:p>
            <a:pPr algn="l" indent="-406400" marL="406400">
              <a:lnSpc>
                <a:spcPct val="100000"/>
              </a:lnSpc>
              <a:buClr>
                <a:srgbClr val="000000"/>
              </a:buClr>
              <a:buChar char="•"/>
            </a:pPr>
            <a:r>
              <a:rPr lang="en-US" b="false" i="false" strike="noStrike" u="none" sz="3200">
                <a:solidFill>
                  <a:srgbClr val="000000"/>
                </a:solidFill>
                <a:latin typeface="Noto Sans SC"/>
                <a:ea typeface="Noto Sans SC"/>
                <a:cs typeface="Noto Sans SC"/>
                <a:sym typeface="Noto Sans SC"/>
              </a:rPr>
              <a:t>单击此处编辑母版文本样式</a:t>
            </a:r>
          </a:p>
          <a:p>
            <a:pPr algn="l" indent="-355600" lvl="1" marL="812800">
              <a:lnSpc>
                <a:spcPct val="100000"/>
              </a:lnSpc>
              <a:buClr>
                <a:srgbClr val="000000"/>
              </a:buClr>
              <a:buChar char="•"/>
            </a:pPr>
            <a:r>
              <a:rPr lang="en-US" b="false" i="false" strike="noStrike" u="none" sz="2800">
                <a:solidFill>
                  <a:srgbClr val="000000"/>
                </a:solidFill>
                <a:latin typeface="Noto Sans SC"/>
                <a:ea typeface="Noto Sans SC"/>
                <a:cs typeface="Noto Sans SC"/>
                <a:sym typeface="Noto Sans SC"/>
              </a:rPr>
              <a:t>第二级</a:t>
            </a:r>
          </a:p>
          <a:p>
            <a:pPr algn="l" indent="-304800" lvl="2" marL="1219200">
              <a:lnSpc>
                <a:spcPct val="100000"/>
              </a:lnSpc>
              <a:buClr>
                <a:srgbClr val="000000"/>
              </a:buClr>
              <a:buChar char="•"/>
            </a:pPr>
            <a:r>
              <a:rPr lang="en-US" b="false" i="false" strike="noStrike" u="none" sz="2400">
                <a:solidFill>
                  <a:srgbClr val="000000"/>
                </a:solidFill>
                <a:latin typeface="Noto Sans SC"/>
                <a:ea typeface="Noto Sans SC"/>
                <a:cs typeface="Noto Sans SC"/>
                <a:sym typeface="Noto Sans SC"/>
              </a:rPr>
              <a:t>第三级</a:t>
            </a:r>
          </a:p>
          <a:p>
            <a:pPr algn="l" indent="-254000" lvl="3" marL="16256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第四级</a:t>
            </a:r>
          </a:p>
          <a:p>
            <a:pPr algn="l" indent="-254000" lvl="4" marL="2082800">
              <a:lnSpc>
                <a:spcPct val="100000"/>
              </a:lnSpc>
              <a:buClr>
                <a:srgbClr val="000000"/>
              </a:buClr>
              <a:buChar char="•"/>
            </a:pPr>
            <a:r>
              <a:rPr lang="en-US" b="false" i="false" strike="noStrike" u="none" sz="2000">
                <a:solidFill>
                  <a:srgbClr val="000000"/>
                </a:solidFill>
                <a:latin typeface="Noto Sans SC"/>
                <a:ea typeface="Noto Sans SC"/>
                <a:cs typeface="Noto Sans SC"/>
                <a:sym typeface="Noto Sans SC"/>
              </a:rPr>
              <a:t>第五级</a:t>
            </a:r>
          </a:p>
        </p:txBody>
      </p:sp>
      <p:sp>
        <p:nvSpPr>
          <p:cNvPr name="AutoShape 4" id="4"/>
          <p:cNvSpPr/>
          <p:nvPr>
            <p:ph idx="183" type="body" sz="quarter" hasCustomPrompt="true"/>
          </p:nvPr>
        </p:nvSpPr>
        <p:spPr>
          <a:xfrm rot="0" flipH="false" flipV="false">
            <a:off x="609600" y="6356351"/>
            <a:ext cx="2844800" cy="365125"/>
          </a:xfrm>
          <a:prstGeom prst="rect">
            <a:avLst/>
          </a:prstGeom>
          <a:noFill/>
          <a:ln w="12700">
            <a:noFill/>
            <a:prstDash val="solid"/>
          </a:ln>
        </p:spPr>
        <p:txBody>
          <a:bodyPr anchor="ctr" lIns="91440" rIns="91440" tIns="45720" bIns="45720"/>
          <a:lstStyle>
            <a:lvl1pPr algn="l">
              <a:lnSpc>
                <a:spcPct val="100000"/>
              </a:lnSpc>
              <a:defRPr sz="1200" b="false" i="false" u="none" strike="noStrike" spc="0">
                <a:solidFill>
                  <a:srgbClr val="898989">
                    <a:alpha val="100000"/>
                  </a:srgbClr>
                </a:solidFill>
                <a:latin typeface="Calibri"/>
              </a:defRPr>
            </a:lvl1pPr>
          </a:lstStyle>
          <a:p>
            <a:pPr algn="l" indent="0">
              <a:lnSpc>
                <a:spcPct val="100000"/>
              </a:lnSpc>
            </a:pPr>
            <a:r>
              <a:rPr lang="en-US" b="false" i="false" strike="noStrike" u="none" sz="1200">
                <a:solidFill>
                  <a:srgbClr val="898989"/>
                </a:solidFill>
                <a:latin typeface="Calibri"/>
                <a:ea typeface="Calibri"/>
                <a:cs typeface="Calibri"/>
                <a:sym typeface="Calibri"/>
              </a:rPr>
              <a:t>2025/6/9</a:t>
            </a:r>
          </a:p>
        </p:txBody>
      </p:sp>
      <p:sp>
        <p:nvSpPr>
          <p:cNvPr name="AutoShape 5" id="5"/>
          <p:cNvSpPr/>
          <p:nvPr>
            <p:ph idx="184" type="body" sz="quarter" hasCustomPrompt="true"/>
          </p:nvPr>
        </p:nvSpPr>
        <p:spPr>
          <a:xfrm rot="0" flipH="false" flipV="false">
            <a:off x="4165600" y="6356351"/>
            <a:ext cx="3860800" cy="365125"/>
          </a:xfrm>
          <a:prstGeom prst="rect">
            <a:avLst/>
          </a:prstGeom>
          <a:noFill/>
          <a:ln w="12700">
            <a:noFill/>
            <a:prstDash val="solid"/>
          </a:ln>
        </p:spPr>
        <p:txBody>
          <a:bodyPr anchor="ctr" vert="horz" lIns="91440" rIns="91440" tIns="45720" bIns="45720"/>
          <a:lstStyle>
            <a:lvl1pPr algn="ctr">
              <a:lnSpc>
                <a:spcPct val="100000"/>
              </a:lnSpc>
              <a:defRPr sz="12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200">
                <a:solidFill>
                  <a:srgbClr val="898989"/>
                </a:solidFill>
                <a:latin typeface="Calibri"/>
                <a:ea typeface="Calibri"/>
                <a:cs typeface="Calibri"/>
                <a:sym typeface="Calibri"/>
              </a:rPr>
              <a:t>页脚</a:t>
            </a:r>
          </a:p>
        </p:txBody>
      </p:sp>
      <p:sp>
        <p:nvSpPr>
          <p:cNvPr name="AutoShape 6" id="6"/>
          <p:cNvSpPr/>
          <p:nvPr>
            <p:ph idx="185" type="body" sz="quarter" hasCustomPrompt="true"/>
          </p:nvPr>
        </p:nvSpPr>
        <p:spPr>
          <a:xfrm rot="0" flipH="false" flipV="false">
            <a:off x="8737600" y="6356351"/>
            <a:ext cx="2844800" cy="365125"/>
          </a:xfrm>
          <a:prstGeom prst="rect">
            <a:avLst/>
          </a:prstGeom>
          <a:noFill/>
          <a:ln w="12700">
            <a:noFill/>
            <a:prstDash val="solid"/>
          </a:ln>
        </p:spPr>
        <p:txBody>
          <a:bodyPr anchor="ctr" lIns="91440" rIns="91440" tIns="45720" bIns="45720"/>
          <a:lstStyle>
            <a:lvl1pPr algn="r">
              <a:lnSpc>
                <a:spcPct val="100000"/>
              </a:lnSpc>
              <a:defRPr sz="1200" b="false" i="false" u="none" strike="noStrike" spc="0">
                <a:solidFill>
                  <a:srgbClr val="898989">
                    <a:alpha val="100000"/>
                  </a:srgbClr>
                </a:solidFill>
                <a:latin typeface="Calibri"/>
              </a:defRPr>
            </a:lvl1pPr>
          </a:lstStyle>
          <a:p>
            <a:pPr algn="r" indent="0">
              <a:lnSpc>
                <a:spcPct val="100000"/>
              </a:lnSpc>
            </a:pPr>
            <a:r>
              <a:rPr lang="en-US" b="false" i="false" strike="noStrike" u="none" sz="1200">
                <a:solidFill>
                  <a:srgbClr val="898989"/>
                </a:solidFill>
                <a:latin typeface="Calibri"/>
                <a:ea typeface="Calibri"/>
                <a:cs typeface="Calibri"/>
                <a:sym typeface="Calibri"/>
              </a:rPr>
              <a:t>‹#›</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name="AutoShape 2" id="2"/>
          <p:cNvSpPr/>
          <p:nvPr>
            <p:ph idx="189" type="body" sz="quarter" hasCustomPrompt="true"/>
          </p:nvPr>
        </p:nvSpPr>
        <p:spPr>
          <a:xfrm rot="0" flipH="false" flipV="false">
            <a:off x="1198800" y="914400"/>
            <a:ext cx="9799200" cy="2570400"/>
          </a:xfrm>
          <a:prstGeom prst="rect">
            <a:avLst/>
          </a:prstGeom>
          <a:noFill/>
          <a:ln w="12700">
            <a:noFill/>
            <a:prstDash val="solid"/>
          </a:ln>
        </p:spPr>
        <p:txBody>
          <a:bodyPr anchor="b" lIns="90000" rIns="90000" tIns="46800" bIns="46800"/>
          <a:lstStyle>
            <a:lvl1pPr algn="ctr">
              <a:lnSpc>
                <a:spcPct val="100000"/>
              </a:lnSpc>
              <a:defRPr sz="6000" b="false" i="false" u="none" strike="noStrike" spc="300">
                <a:solidFill>
                  <a:srgbClr val="262626">
                    <a:alpha val="100000"/>
                  </a:srgbClr>
                </a:solidFill>
                <a:latin typeface="Noto Sans SC"/>
              </a:defRPr>
            </a:lvl1pPr>
          </a:lstStyle>
          <a:p>
            <a:pPr algn="ctr" indent="0">
              <a:lnSpc>
                <a:spcPct val="100000"/>
              </a:lnSpc>
            </a:pPr>
            <a:r>
              <a:rPr lang="en-US" b="false" i="false" strike="noStrike" u="none" sz="60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190" type="body" sz="quarter" hasCustomPrompt="true"/>
          </p:nvPr>
        </p:nvSpPr>
        <p:spPr>
          <a:xfrm rot="0" flipH="false" flipV="false">
            <a:off x="1198800" y="3560400"/>
            <a:ext cx="9799200" cy="1472400"/>
          </a:xfrm>
          <a:prstGeom prst="rect">
            <a:avLst/>
          </a:prstGeom>
          <a:noFill/>
          <a:ln w="12700">
            <a:noFill/>
            <a:prstDash val="solid"/>
          </a:ln>
        </p:spPr>
        <p:txBody>
          <a:bodyPr anchor="t" lIns="90000" rIns="90000" tIns="46800" bIns="46800"/>
          <a:lstStyle>
            <a:lvl1pPr algn="ctr">
              <a:lnSpc>
                <a:spcPct val="108333"/>
              </a:lnSpc>
              <a:defRPr sz="2400" b="false" i="false" u="none" strike="noStrike" spc="200">
                <a:solidFill>
                  <a:srgbClr val="595959">
                    <a:alpha val="100000"/>
                  </a:srgbClr>
                </a:solidFill>
                <a:latin typeface="Noto Sans SC"/>
              </a:defRPr>
            </a:lvl1pPr>
          </a:lstStyle>
          <a:p>
            <a:pPr algn="ctr" indent="0">
              <a:lnSpc>
                <a:spcPct val="108333"/>
              </a:lnSpc>
            </a:pPr>
            <a:r>
              <a:rPr lang="en-US" b="false" i="false" strike="noStrike" u="none" sz="2400" spc="200">
                <a:solidFill>
                  <a:srgbClr val="595959"/>
                </a:solidFill>
                <a:latin typeface="Noto Sans SC"/>
                <a:ea typeface="Noto Sans SC"/>
                <a:cs typeface="Noto Sans SC"/>
                <a:sym typeface="Noto Sans SC"/>
              </a:rPr>
              <a:t>单击此处编辑母版副标题样式</a:t>
            </a:r>
          </a:p>
        </p:txBody>
      </p:sp>
      <p:sp>
        <p:nvSpPr>
          <p:cNvPr name="AutoShape 4" id="4"/>
          <p:cNvSpPr/>
          <p:nvPr>
            <p:ph idx="191"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192"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193"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和内容">
    <p:spTree>
      <p:nvGrpSpPr>
        <p:cNvPr id="1" name=""/>
        <p:cNvGrpSpPr/>
        <p:nvPr/>
      </p:nvGrpSpPr>
      <p:grpSpPr>
        <a:xfrm>
          <a:off x="0" y="0"/>
          <a:ext cx="0" cy="0"/>
          <a:chOff x="0" y="0"/>
          <a:chExt cx="0" cy="0"/>
        </a:xfrm>
      </p:grpSpPr>
      <p:sp>
        <p:nvSpPr>
          <p:cNvPr name="AutoShape 2" id="2"/>
          <p:cNvSpPr/>
          <p:nvPr>
            <p:ph idx="194" type="body" sz="quarter" hasCustomPrompt="true"/>
          </p:nvPr>
        </p:nvSpPr>
        <p:spPr>
          <a:xfrm rot="0" flipH="false" flipV="false">
            <a:off x="608400" y="608400"/>
            <a:ext cx="10969200" cy="705600"/>
          </a:xfrm>
          <a:prstGeom prst="rect">
            <a:avLst/>
          </a:prstGeom>
          <a:noFill/>
          <a:ln w="12700">
            <a:noFill/>
            <a:prstDash val="solid"/>
          </a:ln>
        </p:spPr>
        <p:txBody>
          <a:bodyPr anchor="ctr" vert="horz" lIns="90000" rIns="90000" tIns="46800" bIns="4680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195" type="body" sz="quarter" hasCustomPrompt="true"/>
          </p:nvPr>
        </p:nvSpPr>
        <p:spPr>
          <a:xfrm rot="0" flipH="false" flipV="false">
            <a:off x="608400" y="1490400"/>
            <a:ext cx="10969200" cy="4759200"/>
          </a:xfrm>
          <a:prstGeom prst="rect">
            <a:avLst/>
          </a:prstGeom>
          <a:noFill/>
          <a:ln w="12700">
            <a:noFill/>
            <a:prstDash val="solid"/>
          </a:ln>
        </p:spPr>
        <p:txBody>
          <a:bodyPr anchor="t" vert="horz" lIns="90000" rIns="90000" tIns="46800" bIns="4680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4" id="4"/>
          <p:cNvSpPr/>
          <p:nvPr>
            <p:ph idx="196"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197"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198"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节标题">
    <p:spTree>
      <p:nvGrpSpPr>
        <p:cNvPr id="1" name=""/>
        <p:cNvGrpSpPr/>
        <p:nvPr/>
      </p:nvGrpSpPr>
      <p:grpSpPr>
        <a:xfrm>
          <a:off x="0" y="0"/>
          <a:ext cx="0" cy="0"/>
          <a:chOff x="0" y="0"/>
          <a:chExt cx="0" cy="0"/>
        </a:xfrm>
      </p:grpSpPr>
      <p:sp>
        <p:nvSpPr>
          <p:cNvPr name="AutoShape 2" id="2"/>
          <p:cNvSpPr/>
          <p:nvPr>
            <p:ph idx="199" type="body" sz="quarter" hasCustomPrompt="true"/>
          </p:nvPr>
        </p:nvSpPr>
        <p:spPr>
          <a:xfrm rot="0" flipH="false" flipV="false">
            <a:off x="1990800" y="3848400"/>
            <a:ext cx="7768800" cy="766800"/>
          </a:xfrm>
          <a:prstGeom prst="rect">
            <a:avLst/>
          </a:prstGeom>
          <a:noFill/>
          <a:ln w="12700">
            <a:noFill/>
            <a:prstDash val="solid"/>
          </a:ln>
        </p:spPr>
        <p:txBody>
          <a:bodyPr anchor="b" lIns="90000" rIns="90000" tIns="46800" bIns="46800"/>
          <a:lstStyle>
            <a:lvl1pPr algn="l">
              <a:lnSpc>
                <a:spcPct val="100000"/>
              </a:lnSpc>
              <a:defRPr sz="44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4400" spc="300">
                <a:solidFill>
                  <a:srgbClr val="262626"/>
                </a:solidFill>
                <a:latin typeface="Noto Sans SC"/>
                <a:ea typeface="Noto Sans SC"/>
                <a:cs typeface="Noto Sans SC"/>
                <a:sym typeface="Noto Sans SC"/>
              </a:rPr>
              <a:t>单击此处编辑标题</a:t>
            </a:r>
          </a:p>
        </p:txBody>
      </p:sp>
      <p:sp>
        <p:nvSpPr>
          <p:cNvPr name="AutoShape 3" id="3"/>
          <p:cNvSpPr/>
          <p:nvPr>
            <p:ph idx="200" type="body" sz="quarter" hasCustomPrompt="true"/>
          </p:nvPr>
        </p:nvSpPr>
        <p:spPr>
          <a:xfrm rot="0" flipH="false" flipV="false">
            <a:off x="1990800" y="4615200"/>
            <a:ext cx="7768800" cy="867600"/>
          </a:xfrm>
          <a:prstGeom prst="rect">
            <a:avLst/>
          </a:prstGeom>
          <a:noFill/>
          <a:ln w="12700">
            <a:noFill/>
            <a:prstDash val="solid"/>
          </a:ln>
        </p:spPr>
        <p:txBody>
          <a:bodyPr anchor="t" lIns="90000" rIns="90000" tIns="46800" bIns="46800"/>
          <a:lstStyle>
            <a:lvl1pPr algn="l">
              <a:lnSpc>
                <a:spcPct val="133333"/>
              </a:lnSpc>
              <a:defRPr sz="1800" b="false" i="false" u="none" strike="noStrike" spc="100">
                <a:solidFill>
                  <a:srgbClr val="595959">
                    <a:alpha val="100000"/>
                  </a:srgbClr>
                </a:solidFill>
                <a:latin typeface="Noto Sans SC"/>
              </a:defRPr>
            </a:lvl1pPr>
          </a:lstStyle>
          <a:p>
            <a:pPr algn="l" indent="0">
              <a:lnSpc>
                <a:spcPct val="133333"/>
              </a:lnSpc>
            </a:pPr>
            <a:r>
              <a:rPr lang="en-US" b="false" i="false" strike="noStrike" u="none" sz="1800" spc="150">
                <a:solidFill>
                  <a:srgbClr val="595959"/>
                </a:solidFill>
                <a:latin typeface="Noto Sans SC"/>
                <a:ea typeface="Noto Sans SC"/>
                <a:cs typeface="Noto Sans SC"/>
                <a:sym typeface="Noto Sans SC"/>
              </a:rPr>
              <a:t>单击此处编辑文本</a:t>
            </a:r>
          </a:p>
        </p:txBody>
      </p:sp>
      <p:sp>
        <p:nvSpPr>
          <p:cNvPr name="AutoShape 4" id="4"/>
          <p:cNvSpPr/>
          <p:nvPr>
            <p:ph idx="201"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202"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203"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两栏内容">
    <p:spTree>
      <p:nvGrpSpPr>
        <p:cNvPr id="1" name=""/>
        <p:cNvGrpSpPr/>
        <p:nvPr/>
      </p:nvGrpSpPr>
      <p:grpSpPr>
        <a:xfrm>
          <a:off x="0" y="0"/>
          <a:ext cx="0" cy="0"/>
          <a:chOff x="0" y="0"/>
          <a:chExt cx="0" cy="0"/>
        </a:xfrm>
      </p:grpSpPr>
      <p:sp>
        <p:nvSpPr>
          <p:cNvPr name="AutoShape 2" id="2"/>
          <p:cNvSpPr/>
          <p:nvPr>
            <p:ph idx="204" type="body" sz="quarter" hasCustomPrompt="true"/>
          </p:nvPr>
        </p:nvSpPr>
        <p:spPr>
          <a:xfrm rot="0" flipH="false" flipV="false">
            <a:off x="608400" y="608400"/>
            <a:ext cx="10969200" cy="705600"/>
          </a:xfrm>
          <a:prstGeom prst="rect">
            <a:avLst/>
          </a:prstGeom>
          <a:noFill/>
          <a:ln w="12700">
            <a:noFill/>
            <a:prstDash val="solid"/>
          </a:ln>
        </p:spPr>
        <p:txBody>
          <a:bodyPr anchor="ctr" vert="horz" lIns="90000" rIns="90000" tIns="46800" bIns="4680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205" type="body" sz="quarter" hasCustomPrompt="true"/>
          </p:nvPr>
        </p:nvSpPr>
        <p:spPr>
          <a:xfrm rot="0" flipH="false" flipV="false">
            <a:off x="608400" y="1501200"/>
            <a:ext cx="5176800" cy="4748400"/>
          </a:xfrm>
          <a:prstGeom prst="rect">
            <a:avLst/>
          </a:prstGeom>
          <a:noFill/>
          <a:ln w="12700">
            <a:noFill/>
            <a:prstDash val="solid"/>
          </a:ln>
        </p:spPr>
        <p:txBody>
          <a:bodyPr anchor="t" vert="horz" lIns="90000" rIns="90000" tIns="46800" bIns="4680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4" id="4"/>
          <p:cNvSpPr/>
          <p:nvPr>
            <p:ph idx="206" type="body" sz="quarter" hasCustomPrompt="true"/>
          </p:nvPr>
        </p:nvSpPr>
        <p:spPr>
          <a:xfrm rot="0" flipH="false" flipV="false">
            <a:off x="6411600" y="1501200"/>
            <a:ext cx="5176800" cy="4748400"/>
          </a:xfrm>
          <a:prstGeom prst="rect">
            <a:avLst/>
          </a:prstGeom>
          <a:noFill/>
          <a:ln w="12700">
            <a:noFill/>
            <a:prstDash val="solid"/>
          </a:ln>
        </p:spPr>
        <p:txBody>
          <a:bodyPr anchor="t" lIns="90000" rIns="90000" tIns="46800" bIns="4680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5" id="5"/>
          <p:cNvSpPr/>
          <p:nvPr>
            <p:ph idx="207"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6" id="6"/>
          <p:cNvSpPr/>
          <p:nvPr>
            <p:ph idx="208"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7" id="7"/>
          <p:cNvSpPr/>
          <p:nvPr>
            <p:ph idx="209"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比较">
    <p:spTree>
      <p:nvGrpSpPr>
        <p:cNvPr id="1" name=""/>
        <p:cNvGrpSpPr/>
        <p:nvPr/>
      </p:nvGrpSpPr>
      <p:grpSpPr>
        <a:xfrm>
          <a:off x="0" y="0"/>
          <a:ext cx="0" cy="0"/>
          <a:chOff x="0" y="0"/>
          <a:chExt cx="0" cy="0"/>
        </a:xfrm>
      </p:grpSpPr>
      <p:sp>
        <p:nvSpPr>
          <p:cNvPr name="AutoShape 2" id="2"/>
          <p:cNvSpPr/>
          <p:nvPr>
            <p:ph idx="210" type="body" sz="quarter" hasCustomPrompt="true"/>
          </p:nvPr>
        </p:nvSpPr>
        <p:spPr>
          <a:xfrm rot="0" flipH="false" flipV="false">
            <a:off x="608400" y="608400"/>
            <a:ext cx="10969200" cy="705600"/>
          </a:xfrm>
          <a:prstGeom prst="rect">
            <a:avLst/>
          </a:prstGeom>
          <a:noFill/>
          <a:ln w="12700">
            <a:noFill/>
            <a:prstDash val="solid"/>
          </a:ln>
        </p:spPr>
        <p:txBody>
          <a:bodyPr anchor="ctr" vert="horz" lIns="90000" rIns="90000" tIns="46800" bIns="4680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211" type="body" sz="quarter" hasCustomPrompt="true"/>
          </p:nvPr>
        </p:nvSpPr>
        <p:spPr>
          <a:xfrm rot="0" flipH="false" flipV="false">
            <a:off x="608400" y="1429200"/>
            <a:ext cx="5342400" cy="381600"/>
          </a:xfrm>
          <a:prstGeom prst="rect">
            <a:avLst/>
          </a:prstGeom>
          <a:noFill/>
          <a:ln w="12700">
            <a:noFill/>
            <a:prstDash val="solid"/>
          </a:ln>
        </p:spPr>
        <p:txBody>
          <a:bodyPr anchor="t" lIns="101600" rIns="76200" tIns="38100" bIns="38100"/>
          <a:lstStyle>
            <a:lvl1pPr algn="l">
              <a:lnSpc>
                <a:spcPct val="100000"/>
              </a:lnSpc>
              <a:defRPr sz="2000" b="true" i="false" u="none" strike="noStrike" spc="200">
                <a:solidFill>
                  <a:srgbClr val="404040">
                    <a:alpha val="100000"/>
                  </a:srgbClr>
                </a:solidFill>
                <a:latin typeface="Noto Sans SC"/>
              </a:defRPr>
            </a:lvl1pPr>
          </a:lstStyle>
          <a:p>
            <a:pPr algn="l" indent="0">
              <a:lnSpc>
                <a:spcPct val="100000"/>
              </a:lnSpc>
            </a:pPr>
            <a:r>
              <a:rPr lang="en-US" b="true" i="false" strike="noStrike" u="none" sz="2000" spc="200">
                <a:solidFill>
                  <a:srgbClr val="404040"/>
                </a:solidFill>
                <a:latin typeface="Noto Sans SC"/>
                <a:ea typeface="Noto Sans SC"/>
                <a:cs typeface="Noto Sans SC"/>
                <a:sym typeface="Noto Sans SC"/>
              </a:rPr>
              <a:t>单击此处编辑文本</a:t>
            </a:r>
          </a:p>
        </p:txBody>
      </p:sp>
      <p:sp>
        <p:nvSpPr>
          <p:cNvPr name="AutoShape 4" id="4"/>
          <p:cNvSpPr/>
          <p:nvPr>
            <p:ph idx="212" type="body" sz="quarter" hasCustomPrompt="true"/>
          </p:nvPr>
        </p:nvSpPr>
        <p:spPr>
          <a:xfrm rot="0" flipH="false" flipV="false">
            <a:off x="608400" y="1854000"/>
            <a:ext cx="5342400" cy="4395600"/>
          </a:xfrm>
          <a:prstGeom prst="rect">
            <a:avLst/>
          </a:prstGeom>
          <a:noFill/>
          <a:ln w="12700">
            <a:noFill/>
            <a:prstDash val="solid"/>
          </a:ln>
        </p:spPr>
        <p:txBody>
          <a:bodyPr anchor="t" vert="horz" lIns="101600" rIns="82550" tIns="0" bIns="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5" id="5"/>
          <p:cNvSpPr/>
          <p:nvPr>
            <p:ph idx="213" type="body" sz="quarter" hasCustomPrompt="true"/>
          </p:nvPr>
        </p:nvSpPr>
        <p:spPr>
          <a:xfrm rot="0" flipH="false" flipV="false">
            <a:off x="6235750" y="1421729"/>
            <a:ext cx="5342400" cy="381600"/>
          </a:xfrm>
          <a:prstGeom prst="rect">
            <a:avLst/>
          </a:prstGeom>
          <a:noFill/>
          <a:ln w="12700">
            <a:noFill/>
            <a:prstDash val="solid"/>
          </a:ln>
        </p:spPr>
        <p:txBody>
          <a:bodyPr anchor="t" vert="horz" lIns="101600" rIns="76200" tIns="38100" bIns="38100"/>
          <a:lstStyle>
            <a:lvl1pPr algn="l">
              <a:lnSpc>
                <a:spcPct val="100000"/>
              </a:lnSpc>
              <a:defRPr sz="2000" b="true" i="false" u="none" strike="noStrike" spc="200">
                <a:solidFill>
                  <a:srgbClr val="404040">
                    <a:alpha val="100000"/>
                  </a:srgbClr>
                </a:solidFill>
                <a:latin typeface="Noto Sans SC"/>
              </a:defRPr>
            </a:lvl1pPr>
          </a:lstStyle>
          <a:p>
            <a:pPr algn="l" indent="0">
              <a:lnSpc>
                <a:spcPct val="100000"/>
              </a:lnSpc>
            </a:pPr>
            <a:r>
              <a:rPr lang="en-US" b="true" i="false" strike="noStrike" u="none" sz="2000" spc="200">
                <a:solidFill>
                  <a:srgbClr val="404040"/>
                </a:solidFill>
                <a:latin typeface="Noto Sans SC"/>
                <a:ea typeface="Noto Sans SC"/>
                <a:cs typeface="Noto Sans SC"/>
                <a:sym typeface="Noto Sans SC"/>
              </a:rPr>
              <a:t>单击此处编辑文本</a:t>
            </a:r>
          </a:p>
        </p:txBody>
      </p:sp>
      <p:sp>
        <p:nvSpPr>
          <p:cNvPr name="AutoShape 6" id="6"/>
          <p:cNvSpPr/>
          <p:nvPr>
            <p:ph idx="214" type="body" sz="quarter" hasCustomPrompt="true"/>
          </p:nvPr>
        </p:nvSpPr>
        <p:spPr>
          <a:xfrm rot="0" flipH="false" flipV="false">
            <a:off x="6235750" y="1854000"/>
            <a:ext cx="5342400" cy="4395600"/>
          </a:xfrm>
          <a:prstGeom prst="rect">
            <a:avLst/>
          </a:prstGeom>
          <a:noFill/>
          <a:ln w="12700">
            <a:noFill/>
            <a:prstDash val="solid"/>
          </a:ln>
        </p:spPr>
        <p:txBody>
          <a:bodyPr anchor="t" vert="horz" lIns="101600" rIns="82550" tIns="0" bIns="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
        <p:nvSpPr>
          <p:cNvPr name="AutoShape 7" id="7"/>
          <p:cNvSpPr/>
          <p:nvPr>
            <p:ph idx="215"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8" id="8"/>
          <p:cNvSpPr/>
          <p:nvPr>
            <p:ph idx="216"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9" id="9"/>
          <p:cNvSpPr/>
          <p:nvPr>
            <p:ph idx="217"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Shape 35"/>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Shape 3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Shape 3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Shape 3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Shape 3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Shape 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Shape 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Shape 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仅标题">
    <p:spTree>
      <p:nvGrpSpPr>
        <p:cNvPr id="1" name=""/>
        <p:cNvGrpSpPr/>
        <p:nvPr/>
      </p:nvGrpSpPr>
      <p:grpSpPr>
        <a:xfrm>
          <a:off x="0" y="0"/>
          <a:ext cx="0" cy="0"/>
          <a:chOff x="0" y="0"/>
          <a:chExt cx="0" cy="0"/>
        </a:xfrm>
      </p:grpSpPr>
      <p:sp>
        <p:nvSpPr>
          <p:cNvPr name="AutoShape 2" id="2"/>
          <p:cNvSpPr/>
          <p:nvPr>
            <p:ph idx="218" type="body" sz="quarter" hasCustomPrompt="true"/>
          </p:nvPr>
        </p:nvSpPr>
        <p:spPr>
          <a:xfrm rot="0" flipH="false" flipV="false">
            <a:off x="608400" y="608400"/>
            <a:ext cx="10969200" cy="705600"/>
          </a:xfrm>
          <a:prstGeom prst="rect">
            <a:avLst/>
          </a:prstGeom>
          <a:noFill/>
          <a:ln w="12700">
            <a:noFill/>
            <a:prstDash val="solid"/>
          </a:ln>
        </p:spPr>
        <p:txBody>
          <a:bodyPr anchor="ctr" vert="horz" lIns="90000" rIns="90000" tIns="46800" bIns="4680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
        <p:nvSpPr>
          <p:cNvPr name="AutoShape 3" id="3"/>
          <p:cNvSpPr/>
          <p:nvPr>
            <p:ph idx="219"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4" id="4"/>
          <p:cNvSpPr/>
          <p:nvPr>
            <p:ph idx="220"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5" id="5"/>
          <p:cNvSpPr/>
          <p:nvPr>
            <p:ph idx="221"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空白">
    <p:spTree>
      <p:nvGrpSpPr>
        <p:cNvPr id="1" name=""/>
        <p:cNvGrpSpPr/>
        <p:nvPr/>
      </p:nvGrpSpPr>
      <p:grpSpPr>
        <a:xfrm>
          <a:off x="0" y="0"/>
          <a:ext cx="0" cy="0"/>
          <a:chOff x="0" y="0"/>
          <a:chExt cx="0" cy="0"/>
        </a:xfrm>
      </p:grpSpPr>
      <p:sp>
        <p:nvSpPr>
          <p:cNvPr name="AutoShape 2" id="2"/>
          <p:cNvSpPr/>
          <p:nvPr>
            <p:ph idx="222"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3" id="3"/>
          <p:cNvSpPr/>
          <p:nvPr>
            <p:ph idx="223"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4" id="4"/>
          <p:cNvSpPr/>
          <p:nvPr>
            <p:ph idx="224"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图片与标题">
    <p:spTree>
      <p:nvGrpSpPr>
        <p:cNvPr id="1" name=""/>
        <p:cNvGrpSpPr/>
        <p:nvPr/>
      </p:nvGrpSpPr>
      <p:grpSpPr>
        <a:xfrm>
          <a:off x="0" y="0"/>
          <a:ext cx="0" cy="0"/>
          <a:chOff x="0" y="0"/>
          <a:chExt cx="0" cy="0"/>
        </a:xfrm>
      </p:grpSpPr>
      <p:sp>
        <p:nvSpPr>
          <p:cNvPr name="AutoShape 2" id="2"/>
          <p:cNvSpPr/>
          <p:nvPr>
            <p:ph idx="225" type="pic" sz="quarter"/>
          </p:nvPr>
        </p:nvSpPr>
        <p:spPr>
          <a:xfrm rot="0" flipH="false" flipV="false">
            <a:off x="608400" y="1555200"/>
            <a:ext cx="5233077" cy="4608000"/>
          </a:xfrm>
          <a:prstGeom prst="rect">
            <a:avLst/>
          </a:prstGeom>
          <a:noFill/>
          <a:ln w="12700">
            <a:noFill/>
            <a:prstDash val="solid"/>
          </a:ln>
        </p:spPr>
        <p:txBody>
          <a:bodyPr anchor="ctr" lIns="63500" rIns="63500" tIns="63500" bIns="63500"/>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3" id="3"/>
          <p:cNvSpPr/>
          <p:nvPr>
            <p:ph idx="226" type="body" sz="quarter" hasCustomPrompt="true"/>
          </p:nvPr>
        </p:nvSpPr>
        <p:spPr>
          <a:xfrm rot="0" flipH="false" flipV="false">
            <a:off x="6350400" y="1555200"/>
            <a:ext cx="5227200" cy="4608000"/>
          </a:xfrm>
          <a:prstGeom prst="rect">
            <a:avLst/>
          </a:prstGeom>
          <a:noFill/>
          <a:ln w="12700">
            <a:noFill/>
            <a:prstDash val="solid"/>
          </a:ln>
        </p:spPr>
        <p:txBody>
          <a:bodyPr anchor="t" vert="horz" lIns="90000" rIns="90000" tIns="46800" bIns="46800"/>
          <a:lstStyle>
            <a:lvl1pPr algn="l">
              <a:lnSpc>
                <a:spcPct val="133333"/>
              </a:lnSpc>
              <a:defRPr sz="1600" b="false" i="false" u="none" strike="noStrike" spc="100">
                <a:solidFill>
                  <a:srgbClr val="595959">
                    <a:alpha val="100000"/>
                  </a:srgbClr>
                </a:solidFill>
                <a:latin typeface="Noto Sans SC"/>
              </a:defRPr>
            </a:lvl1pPr>
          </a:lstStyle>
          <a:p>
            <a:pPr algn="l" indent="0" marL="0">
              <a:lnSpc>
                <a:spcPct val="133333"/>
              </a:lnSpc>
            </a:pPr>
            <a:r>
              <a:rPr lang="en-US" b="false" i="false" strike="noStrike" u="none" sz="1600" spc="150">
                <a:solidFill>
                  <a:srgbClr val="595959"/>
                </a:solidFill>
                <a:latin typeface="Noto Sans SC"/>
                <a:ea typeface="Noto Sans SC"/>
                <a:cs typeface="Noto Sans SC"/>
                <a:sym typeface="Noto Sans SC"/>
              </a:rPr>
              <a:t>单击此处编辑母版文本样式</a:t>
            </a:r>
          </a:p>
        </p:txBody>
      </p:sp>
      <p:sp>
        <p:nvSpPr>
          <p:cNvPr name="AutoShape 4" id="4"/>
          <p:cNvSpPr/>
          <p:nvPr>
            <p:ph idx="227"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228"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229"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
        <p:nvSpPr>
          <p:cNvPr name="AutoShape 7" id="7"/>
          <p:cNvSpPr/>
          <p:nvPr>
            <p:ph idx="230" type="body" sz="quarter" hasCustomPrompt="true"/>
          </p:nvPr>
        </p:nvSpPr>
        <p:spPr>
          <a:xfrm rot="0" flipH="false" flipV="false">
            <a:off x="608400" y="608400"/>
            <a:ext cx="10969200" cy="705600"/>
          </a:xfrm>
          <a:prstGeom prst="rect">
            <a:avLst/>
          </a:prstGeom>
          <a:noFill/>
          <a:ln w="12700">
            <a:noFill/>
            <a:prstDash val="solid"/>
          </a:ln>
        </p:spPr>
        <p:txBody>
          <a:bodyPr anchor="t" lIns="91440" rIns="91440" tIns="45720" bIns="45720"/>
          <a:lstStyle>
            <a:lvl1pPr algn="l">
              <a:lnSpc>
                <a:spcPct val="100000"/>
              </a:lnSpc>
              <a:defRPr sz="36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3600" spc="300">
                <a:solidFill>
                  <a:srgbClr val="262626"/>
                </a:solidFill>
                <a:latin typeface="Noto Sans SC"/>
                <a:ea typeface="Noto Sans SC"/>
                <a:cs typeface="Noto Sans SC"/>
                <a:sym typeface="Noto Sans SC"/>
              </a:rPr>
              <a:t>单击此处编辑母版标题样式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竖排标题与文本">
    <p:spTree>
      <p:nvGrpSpPr>
        <p:cNvPr id="1" name=""/>
        <p:cNvGrpSpPr/>
        <p:nvPr/>
      </p:nvGrpSpPr>
      <p:grpSpPr>
        <a:xfrm>
          <a:off x="0" y="0"/>
          <a:ext cx="0" cy="0"/>
          <a:chOff x="0" y="0"/>
          <a:chExt cx="0" cy="0"/>
        </a:xfrm>
      </p:grpSpPr>
      <p:sp>
        <p:nvSpPr>
          <p:cNvPr name="AutoShape 2" id="2"/>
          <p:cNvSpPr/>
          <p:nvPr>
            <p:ph idx="231" type="body" sz="quarter" hasCustomPrompt="true"/>
          </p:nvPr>
        </p:nvSpPr>
        <p:spPr>
          <a:xfrm rot="0" flipH="false" flipV="false">
            <a:off x="10234800" y="914400"/>
            <a:ext cx="1044000" cy="5029200"/>
          </a:xfrm>
          <a:prstGeom prst="rect">
            <a:avLst/>
          </a:prstGeom>
          <a:noFill/>
          <a:ln w="12700">
            <a:noFill/>
            <a:prstDash val="solid"/>
          </a:ln>
        </p:spPr>
        <p:txBody>
          <a:bodyPr anchor="ctr" vert="eaVert" lIns="90000" rIns="90000" tIns="46800" bIns="46800"/>
          <a:lstStyle>
            <a:lvl1pPr algn="l">
              <a:lnSpc>
                <a:spcPct val="100000"/>
              </a:lnSpc>
              <a:defRPr sz="2800" b="false" i="false" u="none" strike="noStrike" spc="300">
                <a:solidFill>
                  <a:srgbClr val="262626">
                    <a:alpha val="100000"/>
                  </a:srgbClr>
                </a:solidFill>
                <a:latin typeface="Noto Sans SC"/>
              </a:defRPr>
            </a:lvl1pPr>
          </a:lstStyle>
          <a:p>
            <a:pPr algn="l" indent="0">
              <a:lnSpc>
                <a:spcPct val="100000"/>
              </a:lnSpc>
            </a:pPr>
            <a:r>
              <a:rPr lang="en-US" b="false" i="false" strike="noStrike" u="none" sz="2800" spc="300">
                <a:solidFill>
                  <a:srgbClr val="262626"/>
                </a:solidFill>
                <a:latin typeface="Noto Sans SC"/>
                <a:ea typeface="Noto Sans SC"/>
                <a:cs typeface="Noto Sans SC"/>
                <a:sym typeface="Noto Sans SC"/>
              </a:rPr>
              <a:t>单击此处编辑标题</a:t>
            </a:r>
          </a:p>
        </p:txBody>
      </p:sp>
      <p:sp>
        <p:nvSpPr>
          <p:cNvPr name="AutoShape 3" id="3"/>
          <p:cNvSpPr/>
          <p:nvPr>
            <p:ph idx="232" type="body" sz="quarter" hasCustomPrompt="true"/>
          </p:nvPr>
        </p:nvSpPr>
        <p:spPr>
          <a:xfrm rot="0" flipH="false" flipV="false">
            <a:off x="914400" y="914400"/>
            <a:ext cx="9169200" cy="5029200"/>
          </a:xfrm>
          <a:prstGeom prst="rect">
            <a:avLst/>
          </a:prstGeom>
          <a:noFill/>
          <a:ln w="12700">
            <a:noFill/>
            <a:prstDash val="solid"/>
          </a:ln>
        </p:spPr>
        <p:txBody>
          <a:bodyPr anchor="t" vert="eaVert" lIns="46800" rIns="46800" tIns="46800" bIns="46800"/>
          <a:lstStyle>
            <a:lvl1pPr algn="l">
              <a:lnSpc>
                <a:spcPct val="133333"/>
              </a:lnSpc>
              <a:defRPr sz="1800" b="false" i="false" u="none" strike="noStrike" spc="3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30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30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30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30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300">
                <a:solidFill>
                  <a:srgbClr val="595959"/>
                </a:solidFill>
                <a:latin typeface="Noto Sans SC"/>
                <a:ea typeface="Noto Sans SC"/>
                <a:cs typeface="Noto Sans SC"/>
                <a:sym typeface="Noto Sans SC"/>
              </a:rPr>
              <a:t>第五级</a:t>
            </a:r>
          </a:p>
        </p:txBody>
      </p:sp>
      <p:sp>
        <p:nvSpPr>
          <p:cNvPr name="AutoShape 4" id="4"/>
          <p:cNvSpPr/>
          <p:nvPr>
            <p:ph idx="233"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5" id="5"/>
          <p:cNvSpPr/>
          <p:nvPr>
            <p:ph idx="234"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6" id="6"/>
          <p:cNvSpPr/>
          <p:nvPr>
            <p:ph idx="235"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内容">
    <p:spTree>
      <p:nvGrpSpPr>
        <p:cNvPr id="1" name=""/>
        <p:cNvGrpSpPr/>
        <p:nvPr/>
      </p:nvGrpSpPr>
      <p:grpSpPr>
        <a:xfrm>
          <a:off x="0" y="0"/>
          <a:ext cx="0" cy="0"/>
          <a:chOff x="0" y="0"/>
          <a:chExt cx="0" cy="0"/>
        </a:xfrm>
      </p:grpSpPr>
      <p:sp>
        <p:nvSpPr>
          <p:cNvPr name="AutoShape 2" id="2"/>
          <p:cNvSpPr/>
          <p:nvPr>
            <p:ph idx="236"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3" id="3"/>
          <p:cNvSpPr/>
          <p:nvPr>
            <p:ph idx="237"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4" id="4"/>
          <p:cNvSpPr/>
          <p:nvPr>
            <p:ph idx="238"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
        <p:nvSpPr>
          <p:cNvPr name="AutoShape 5" id="5"/>
          <p:cNvSpPr/>
          <p:nvPr>
            <p:ph idx="239" type="body" sz="quarter" hasCustomPrompt="true"/>
          </p:nvPr>
        </p:nvSpPr>
        <p:spPr>
          <a:xfrm rot="0" flipH="false" flipV="false">
            <a:off x="608400" y="774000"/>
            <a:ext cx="10972800" cy="5482800"/>
          </a:xfrm>
          <a:prstGeom prst="rect">
            <a:avLst/>
          </a:prstGeom>
          <a:noFill/>
          <a:ln w="12700">
            <a:noFill/>
            <a:prstDash val="solid"/>
          </a:ln>
        </p:spPr>
        <p:txBody>
          <a:bodyPr anchor="t" lIns="91440" rIns="91440" tIns="45720" bIns="45720"/>
          <a:lstStyle>
            <a:lvl1pPr algn="l">
              <a:lnSpc>
                <a:spcPct val="133333"/>
              </a:lnSpc>
              <a:defRPr sz="1800" b="false" i="false" u="none" strike="noStrike" spc="100">
                <a:solidFill>
                  <a:srgbClr val="595959">
                    <a:alpha val="100000"/>
                  </a:srgbClr>
                </a:solidFill>
                <a:latin typeface="Noto Sans SC"/>
              </a:defRPr>
            </a:lvl1pPr>
          </a:lstStyle>
          <a:p>
            <a:pPr algn="l" indent="-228600" marL="228600">
              <a:lnSpc>
                <a:spcPct val="133333"/>
              </a:lnSpc>
              <a:buClr>
                <a:srgbClr val="595959"/>
              </a:buClr>
              <a:buChar char="•"/>
            </a:pPr>
            <a:r>
              <a:rPr lang="en-US" b="false" i="false" strike="noStrike" u="none" sz="1800" spc="150">
                <a:solidFill>
                  <a:srgbClr val="595959"/>
                </a:solidFill>
                <a:latin typeface="Noto Sans SC"/>
                <a:ea typeface="Noto Sans SC"/>
                <a:cs typeface="Noto Sans SC"/>
                <a:sym typeface="Noto Sans SC"/>
              </a:rPr>
              <a:t>单击此处编辑母版文本样式</a:t>
            </a:r>
          </a:p>
          <a:p>
            <a:pPr algn="l" indent="-203200" lvl="1" marL="6604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第二级</a:t>
            </a:r>
          </a:p>
          <a:p>
            <a:pPr algn="l" indent="-203200" lvl="2" marL="1117600">
              <a:lnSpc>
                <a:spcPct val="116666"/>
              </a:lnSpc>
              <a:buClr>
                <a:srgbClr val="595959"/>
              </a:buClr>
              <a:buChar char="•"/>
            </a:pPr>
            <a:r>
              <a:rPr lang="en-US" b="false" i="false" strike="noStrike" u="none" sz="1600" spc="150">
                <a:solidFill>
                  <a:srgbClr val="595959"/>
                </a:solidFill>
                <a:latin typeface="Noto Sans SC"/>
                <a:ea typeface="Noto Sans SC"/>
                <a:cs typeface="Noto Sans SC"/>
                <a:sym typeface="Noto Sans SC"/>
              </a:rPr>
              <a:t>第三级</a:t>
            </a:r>
          </a:p>
          <a:p>
            <a:pPr algn="l" indent="-177800" lvl="3" marL="15494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第四级</a:t>
            </a:r>
          </a:p>
          <a:p>
            <a:pPr algn="l" indent="-177800" lvl="4" marL="2006600">
              <a:lnSpc>
                <a:spcPct val="116666"/>
              </a:lnSpc>
              <a:buClr>
                <a:srgbClr val="595959"/>
              </a:buClr>
              <a:buChar char="•"/>
            </a:pPr>
            <a:r>
              <a:rPr lang="en-US" b="false" i="false" strike="noStrike" u="none" sz="1400" spc="150">
                <a:solidFill>
                  <a:srgbClr val="595959"/>
                </a:solidFill>
                <a:latin typeface="Noto Sans SC"/>
                <a:ea typeface="Noto Sans SC"/>
                <a:cs typeface="Noto Sans SC"/>
                <a:sym typeface="Noto Sans SC"/>
              </a:rPr>
              <a:t>第五级</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末尾幻灯片">
    <p:spTree>
      <p:nvGrpSpPr>
        <p:cNvPr id="1" name=""/>
        <p:cNvGrpSpPr/>
        <p:nvPr/>
      </p:nvGrpSpPr>
      <p:grpSpPr>
        <a:xfrm>
          <a:off x="0" y="0"/>
          <a:ext cx="0" cy="0"/>
          <a:chOff x="0" y="0"/>
          <a:chExt cx="0" cy="0"/>
        </a:xfrm>
      </p:grpSpPr>
      <p:sp>
        <p:nvSpPr>
          <p:cNvPr name="AutoShape 2" id="2"/>
          <p:cNvSpPr/>
          <p:nvPr>
            <p:ph idx="240" type="body" sz="quarter" hasCustomPrompt="true"/>
          </p:nvPr>
        </p:nvSpPr>
        <p:spPr>
          <a:xfrm rot="0" flipH="false" flipV="false">
            <a:off x="612000" y="6314400"/>
            <a:ext cx="2700000" cy="316800"/>
          </a:xfrm>
          <a:prstGeom prst="rect">
            <a:avLst/>
          </a:prstGeom>
          <a:noFill/>
          <a:ln w="12700">
            <a:noFill/>
            <a:prstDash val="solid"/>
          </a:ln>
        </p:spPr>
        <p:txBody>
          <a:bodyPr anchor="ctr" lIns="91440" rIns="91440" tIns="45720" bIns="45720"/>
          <a:lstStyle>
            <a:lvl1pPr algn="l">
              <a:lnSpc>
                <a:spcPct val="100000"/>
              </a:lnSpc>
              <a:defRPr sz="1000" b="false" i="false" u="none" strike="noStrike" spc="0">
                <a:solidFill>
                  <a:srgbClr val="898989">
                    <a:alpha val="100000"/>
                  </a:srgbClr>
                </a:solidFill>
                <a:latin typeface="Arial"/>
              </a:defRPr>
            </a:lvl1pPr>
          </a:lstStyle>
          <a:p>
            <a:pPr algn="l" indent="0">
              <a:lnSpc>
                <a:spcPct val="100000"/>
              </a:lnSpc>
            </a:pPr>
            <a:r>
              <a:rPr lang="en-US" b="false" i="false" strike="noStrike" u="none" sz="1000">
                <a:solidFill>
                  <a:srgbClr val="898989"/>
                </a:solidFill>
                <a:latin typeface="Arial"/>
                <a:ea typeface="Arial"/>
                <a:cs typeface="Arial"/>
                <a:sym typeface="Arial"/>
              </a:rPr>
              <a:t>2025/6/9</a:t>
            </a:r>
          </a:p>
        </p:txBody>
      </p:sp>
      <p:sp>
        <p:nvSpPr>
          <p:cNvPr name="AutoShape 3" id="3"/>
          <p:cNvSpPr/>
          <p:nvPr>
            <p:ph idx="241" type="body" sz="quarter" hasCustomPrompt="true"/>
          </p:nvPr>
        </p:nvSpPr>
        <p:spPr>
          <a:xfrm rot="0" flipH="false" flipV="false">
            <a:off x="4116000" y="6314400"/>
            <a:ext cx="3960000" cy="316800"/>
          </a:xfrm>
          <a:prstGeom prst="rect">
            <a:avLst/>
          </a:prstGeom>
          <a:noFill/>
          <a:ln w="12700">
            <a:noFill/>
            <a:prstDash val="solid"/>
          </a:ln>
        </p:spPr>
        <p:txBody>
          <a:bodyPr anchor="ctr" vert="horz" lIns="91440" rIns="91440" tIns="45720" bIns="45720"/>
          <a:lstStyle>
            <a:lvl1pPr algn="ctr">
              <a:lnSpc>
                <a:spcPct val="100000"/>
              </a:lnSpc>
              <a:defRPr sz="1000" b="false" i="false" u="none" strike="noStrike" spc="0">
                <a:solidFill>
                  <a:srgbClr val="1F2329">
                    <a:alpha val="100000"/>
                  </a:srgbClr>
                </a:solidFill>
                <a:latin typeface="Noto Sans SC"/>
              </a:defRPr>
            </a:lvl1pPr>
          </a:lstStyle>
          <a:p>
            <a:pPr algn="ctr" indent="0">
              <a:lnSpc>
                <a:spcPct val="100000"/>
              </a:lnSpc>
            </a:pPr>
            <a:r>
              <a:rPr lang="en-US" b="false" i="false" strike="noStrike" u="none" sz="1000">
                <a:solidFill>
                  <a:srgbClr val="898989"/>
                </a:solidFill>
                <a:latin typeface="Arial"/>
                <a:ea typeface="Arial"/>
                <a:cs typeface="Arial"/>
                <a:sym typeface="Arial"/>
              </a:rPr>
              <a:t>页脚</a:t>
            </a:r>
          </a:p>
        </p:txBody>
      </p:sp>
      <p:sp>
        <p:nvSpPr>
          <p:cNvPr name="AutoShape 4" id="4"/>
          <p:cNvSpPr/>
          <p:nvPr>
            <p:ph idx="242" type="body" sz="quarter" hasCustomPrompt="true"/>
          </p:nvPr>
        </p:nvSpPr>
        <p:spPr>
          <a:xfrm rot="0" flipH="false" flipV="false">
            <a:off x="8877600" y="6314400"/>
            <a:ext cx="2700000" cy="316800"/>
          </a:xfrm>
          <a:prstGeom prst="rect">
            <a:avLst/>
          </a:prstGeom>
          <a:noFill/>
          <a:ln w="12700">
            <a:noFill/>
            <a:prstDash val="solid"/>
          </a:ln>
        </p:spPr>
        <p:txBody>
          <a:bodyPr anchor="ctr" lIns="91440" rIns="91440" tIns="45720" bIns="45720"/>
          <a:lstStyle>
            <a:lvl1pPr algn="r">
              <a:lnSpc>
                <a:spcPct val="100000"/>
              </a:lnSpc>
              <a:defRPr sz="1000" b="false" i="false" u="none" strike="noStrike" spc="0">
                <a:solidFill>
                  <a:srgbClr val="898989">
                    <a:alpha val="100000"/>
                  </a:srgbClr>
                </a:solidFill>
                <a:latin typeface="Arial"/>
              </a:defRPr>
            </a:lvl1pPr>
          </a:lstStyle>
          <a:p>
            <a:pPr algn="r" indent="0">
              <a:lnSpc>
                <a:spcPct val="100000"/>
              </a:lnSpc>
            </a:pPr>
            <a:r>
              <a:rPr lang="en-US" b="false" i="false" strike="noStrike" u="none" sz="1000">
                <a:solidFill>
                  <a:srgbClr val="898989"/>
                </a:solidFill>
                <a:latin typeface="Arial"/>
                <a:ea typeface="Arial"/>
                <a:cs typeface="Arial"/>
                <a:sym typeface="Arial"/>
              </a:rPr>
              <a:t>‹#›</a:t>
            </a:r>
          </a:p>
        </p:txBody>
      </p:sp>
      <p:sp>
        <p:nvSpPr>
          <p:cNvPr name="AutoShape 5" id="5"/>
          <p:cNvSpPr/>
          <p:nvPr>
            <p:ph idx="243" type="body" sz="quarter" hasCustomPrompt="true"/>
          </p:nvPr>
        </p:nvSpPr>
        <p:spPr>
          <a:xfrm rot="0" flipH="false" flipV="false">
            <a:off x="1198800" y="2484000"/>
            <a:ext cx="9799200" cy="1018800"/>
          </a:xfrm>
          <a:prstGeom prst="rect">
            <a:avLst/>
          </a:prstGeom>
          <a:noFill/>
          <a:ln w="12700">
            <a:noFill/>
            <a:prstDash val="solid"/>
          </a:ln>
        </p:spPr>
        <p:txBody>
          <a:bodyPr anchor="t" vert="horz" lIns="90000" rIns="90000" tIns="46800" bIns="46800"/>
          <a:lstStyle>
            <a:lvl1pPr algn="ctr">
              <a:lnSpc>
                <a:spcPct val="100000"/>
              </a:lnSpc>
              <a:defRPr sz="6000" b="false" i="false" u="none" strike="noStrike" spc="300">
                <a:solidFill>
                  <a:srgbClr val="262626">
                    <a:alpha val="100000"/>
                  </a:srgbClr>
                </a:solidFill>
                <a:latin typeface="Noto Sans SC"/>
              </a:defRPr>
            </a:lvl1pPr>
          </a:lstStyle>
          <a:p>
            <a:pPr algn="ctr" indent="0">
              <a:lnSpc>
                <a:spcPct val="100000"/>
              </a:lnSpc>
            </a:pPr>
            <a:r>
              <a:rPr lang="en-US" b="false" i="false" strike="noStrike" u="none" sz="6000" spc="300">
                <a:solidFill>
                  <a:srgbClr val="262626"/>
                </a:solidFill>
                <a:latin typeface="Noto Sans SC"/>
                <a:ea typeface="Noto Sans SC"/>
                <a:cs typeface="Noto Sans SC"/>
                <a:sym typeface="Noto Sans SC"/>
              </a:rPr>
              <a:t>单击此处编辑标题</a:t>
            </a:r>
          </a:p>
        </p:txBody>
      </p:sp>
      <p:sp>
        <p:nvSpPr>
          <p:cNvPr name="AutoShape 6" id="6"/>
          <p:cNvSpPr/>
          <p:nvPr>
            <p:ph idx="244" type="body" sz="quarter" hasCustomPrompt="true"/>
          </p:nvPr>
        </p:nvSpPr>
        <p:spPr>
          <a:xfrm rot="0" flipH="false" flipV="false">
            <a:off x="1198800" y="3560400"/>
            <a:ext cx="9799200" cy="471600"/>
          </a:xfrm>
          <a:prstGeom prst="rect">
            <a:avLst/>
          </a:prstGeom>
          <a:noFill/>
          <a:ln w="12700">
            <a:noFill/>
            <a:prstDash val="solid"/>
          </a:ln>
        </p:spPr>
        <p:txBody>
          <a:bodyPr anchor="t" lIns="90000" rIns="90000" tIns="46800" bIns="46800"/>
          <a:lstStyle>
            <a:lvl1pPr algn="ctr">
              <a:lnSpc>
                <a:spcPct val="108333"/>
              </a:lnSpc>
              <a:defRPr sz="2400" b="false" i="false" u="none" strike="noStrike" spc="200">
                <a:solidFill>
                  <a:srgbClr val="595959">
                    <a:alpha val="100000"/>
                  </a:srgbClr>
                </a:solidFill>
                <a:latin typeface="Noto Sans SC"/>
              </a:defRPr>
            </a:lvl1pPr>
          </a:lstStyle>
          <a:p>
            <a:pPr algn="ctr" indent="0" marL="0">
              <a:lnSpc>
                <a:spcPct val="108333"/>
              </a:lnSpc>
            </a:pPr>
            <a:r>
              <a:rPr lang="en-US" b="false" i="false" strike="noStrike" u="none" sz="2400" spc="200">
                <a:solidFill>
                  <a:srgbClr val="595959"/>
                </a:solidFill>
                <a:latin typeface="Noto Sans SC"/>
                <a:ea typeface="Noto Sans SC"/>
                <a:cs typeface="Noto Sans SC"/>
                <a:sym typeface="Noto Sans SC"/>
              </a:rPr>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Shape 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Shape 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Shape 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Shape 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Shape 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Shape 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Shape 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Shape 4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Shape 4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Shape 4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Shape 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Shape 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Shape 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Shape 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Shape 25"/>
          <p:cNvSpPr/>
          <p:nvPr>
            <p:ph idx="2" type="pic"/>
          </p:nvPr>
        </p:nvSpPr>
        <p:spPr>
          <a:xfrm>
            <a:off x="3887391" y="740569"/>
            <a:ext cx="4629150" cy="3655219"/>
          </a:xfrm>
          <a:prstGeom prst="rect">
            <a:avLst/>
          </a:prstGeom>
          <a:noFill/>
          <a:ln>
            <a:noFill/>
          </a:ln>
        </p:spPr>
      </p:sp>
      <p:sp>
        <p:nvSpPr>
          <p:cNvPr id="64" name="Shape 2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Shape 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Shape 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Shape 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_rels/slideMaster2.xml.rels><?xml version="1.0" encoding="UTF-8" standalone="yes"?><Relationships xmlns="http://schemas.openxmlformats.org/package/2006/relationships"><Relationship Id="rId1" Target="../theme/theme3.xml" Type="http://schemas.openxmlformats.org/officeDocument/2006/relationships/theme"/><Relationship Id="rId10" Target="../slideLayouts/slideLayout18.xml" Type="http://schemas.openxmlformats.org/officeDocument/2006/relationships/slideLayout"/><Relationship Id="rId11" Target="../slideLayouts/slideLayout19.xml" Type="http://schemas.openxmlformats.org/officeDocument/2006/relationships/slideLayout"/><Relationship Id="rId12" Target="../slideLayouts/slideLayout20.xml" Type="http://schemas.openxmlformats.org/officeDocument/2006/relationships/slideLayout"/><Relationship Id="rId13" Target="../slideLayouts/slideLayout21.xml" Type="http://schemas.openxmlformats.org/officeDocument/2006/relationships/slideLayout"/><Relationship Id="rId14" Target="../slideLayouts/slideLayout22.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slideLayouts/slideLayout12.xml" Type="http://schemas.openxmlformats.org/officeDocument/2006/relationships/slideLayout"/><Relationship Id="rId5" Target="../slideLayouts/slideLayout13.xml" Type="http://schemas.openxmlformats.org/officeDocument/2006/relationships/slideLayout"/><Relationship Id="rId6" Target="../slideLayouts/slideLayout14.xml" Type="http://schemas.openxmlformats.org/officeDocument/2006/relationships/slideLayout"/><Relationship Id="rId7" Target="../slideLayouts/slideLayout15.xml" Type="http://schemas.openxmlformats.org/officeDocument/2006/relationships/slideLayout"/><Relationship Id="rId8" Target="../slideLayouts/slideLayout16.xml" Type="http://schemas.openxmlformats.org/officeDocument/2006/relationships/slideLayout"/><Relationship Id="rId9" Target="../slideLayouts/slideLayout17.xml" Type="http://schemas.openxmlformats.org/officeDocument/2006/relationships/slideLayout"/></Relationships>
</file>

<file path=ppt/slideMasters/_rels/slideMaster3.xml.rels><?xml version="1.0" encoding="UTF-8" standalone="yes"?><Relationships xmlns="http://schemas.openxmlformats.org/package/2006/relationships"><Relationship Id="rId1" Target="../theme/theme4.xml" Type="http://schemas.openxmlformats.org/officeDocument/2006/relationships/theme"/><Relationship Id="rId10" Target="../slideLayouts/slideLayout30.xml" Type="http://schemas.openxmlformats.org/officeDocument/2006/relationships/slideLayout"/><Relationship Id="rId11" Target="../slideLayouts/slideLayout31.xml" Type="http://schemas.openxmlformats.org/officeDocument/2006/relationships/slideLayout"/><Relationship Id="rId12" Target="../slideLayouts/slideLayout32.xml" Type="http://schemas.openxmlformats.org/officeDocument/2006/relationships/slideLayout"/><Relationship Id="rId13" Target="../slideLayouts/slideLayout33.xml" Type="http://schemas.openxmlformats.org/officeDocument/2006/relationships/slideLayout"/><Relationship Id="rId2" Target="../media/image3.jpeg" Type="http://schemas.openxmlformats.org/officeDocument/2006/relationships/image"/><Relationship Id="rId3" Target="../slideLayouts/slideLayout23.xml" Type="http://schemas.openxmlformats.org/officeDocument/2006/relationships/slideLayout"/><Relationship Id="rId4" Target="../slideLayouts/slideLayout24.xml" Type="http://schemas.openxmlformats.org/officeDocument/2006/relationships/slideLayout"/><Relationship Id="rId5" Target="../slideLayouts/slideLayout25.xml" Type="http://schemas.openxmlformats.org/officeDocument/2006/relationships/slideLayout"/><Relationship Id="rId6" Target="../slideLayouts/slideLayout26.xml" Type="http://schemas.openxmlformats.org/officeDocument/2006/relationships/slideLayout"/><Relationship Id="rId7" Target="../slideLayouts/slideLayout27.xml" Type="http://schemas.openxmlformats.org/officeDocument/2006/relationships/slideLayout"/><Relationship Id="rId8" Target="../slideLayouts/slideLayout28.xml" Type="http://schemas.openxmlformats.org/officeDocument/2006/relationships/slideLayout"/><Relationship Id="rId9" Target="../slideLayouts/slideLayout29.xml" Type="http://schemas.openxmlformats.org/officeDocument/2006/relationships/slideLayout"/></Relationships>
</file>

<file path=ppt/slideMasters/_rels/slideMaster4.xml.rels><?xml version="1.0" encoding="UTF-8" standalone="yes"?><Relationships xmlns="http://schemas.openxmlformats.org/package/2006/relationships"><Relationship Id="rId1" Target="../theme/theme5.xml" Type="http://schemas.openxmlformats.org/officeDocument/2006/relationships/theme"/><Relationship Id="rId10" Target="../slideLayouts/slideLayout41.xml" Type="http://schemas.openxmlformats.org/officeDocument/2006/relationships/slideLayout"/><Relationship Id="rId11" Target="../slideLayouts/slideLayout42.xml" Type="http://schemas.openxmlformats.org/officeDocument/2006/relationships/slideLayout"/><Relationship Id="rId12" Target="../slideLayouts/slideLayout43.xml" Type="http://schemas.openxmlformats.org/officeDocument/2006/relationships/slideLayout"/><Relationship Id="rId13" Target="../slideLayouts/slideLayout44.xml" Type="http://schemas.openxmlformats.org/officeDocument/2006/relationships/slideLayout"/><Relationship Id="rId2" Target="../media/image3.jpeg" Type="http://schemas.openxmlformats.org/officeDocument/2006/relationships/image"/><Relationship Id="rId3" Target="../slideLayouts/slideLayout34.xml" Type="http://schemas.openxmlformats.org/officeDocument/2006/relationships/slideLayout"/><Relationship Id="rId4" Target="../slideLayouts/slideLayout35.xml" Type="http://schemas.openxmlformats.org/officeDocument/2006/relationships/slideLayout"/><Relationship Id="rId5" Target="../slideLayouts/slideLayout36.xml" Type="http://schemas.openxmlformats.org/officeDocument/2006/relationships/slideLayout"/><Relationship Id="rId6" Target="../slideLayouts/slideLayout37.xml" Type="http://schemas.openxmlformats.org/officeDocument/2006/relationships/slideLayout"/><Relationship Id="rId7" Target="../slideLayouts/slideLayout38.xml" Type="http://schemas.openxmlformats.org/officeDocument/2006/relationships/slideLayout"/><Relationship Id="rId8" Target="../slideLayouts/slideLayout39.xml" Type="http://schemas.openxmlformats.org/officeDocument/2006/relationships/slideLayout"/><Relationship Id="rId9" Target="../slideLayouts/slideLayout40.xml" Type="http://schemas.openxmlformats.org/officeDocument/2006/relationships/slideLayout"/></Relationships>
</file>

<file path=ppt/slideMasters/_rels/slideMaster5.xml.rels><?xml version="1.0" encoding="UTF-8" standalone="yes"?><Relationships xmlns="http://schemas.openxmlformats.org/package/2006/relationships"><Relationship Id="rId1" Target="../theme/theme6.xml" Type="http://schemas.openxmlformats.org/officeDocument/2006/relationships/theme"/><Relationship Id="rId10" Target="../slideLayouts/slideLayout51.xml" Type="http://schemas.openxmlformats.org/officeDocument/2006/relationships/slideLayout"/><Relationship Id="rId11" Target="../slideLayouts/slideLayout52.xml" Type="http://schemas.openxmlformats.org/officeDocument/2006/relationships/slideLayout"/><Relationship Id="rId12" Target="../slideLayouts/slideLayout53.xml" Type="http://schemas.openxmlformats.org/officeDocument/2006/relationships/slideLayout"/><Relationship Id="rId13" Target="../slideLayouts/slideLayout54.xml" Type="http://schemas.openxmlformats.org/officeDocument/2006/relationships/slideLayout"/><Relationship Id="rId14" Target="../slideLayouts/slideLayout55.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slideLayouts/slideLayout45.xml" Type="http://schemas.openxmlformats.org/officeDocument/2006/relationships/slideLayout"/><Relationship Id="rId5" Target="../slideLayouts/slideLayout46.xml" Type="http://schemas.openxmlformats.org/officeDocument/2006/relationships/slideLayout"/><Relationship Id="rId6" Target="../slideLayouts/slideLayout47.xml" Type="http://schemas.openxmlformats.org/officeDocument/2006/relationships/slideLayout"/><Relationship Id="rId7" Target="../slideLayouts/slideLayout48.xml" Type="http://schemas.openxmlformats.org/officeDocument/2006/relationships/slideLayout"/><Relationship Id="rId8" Target="../slideLayouts/slideLayout49.xml" Type="http://schemas.openxmlformats.org/officeDocument/2006/relationships/slideLayout"/><Relationship Id="rId9" Target="../slideLayouts/slideLayout50.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Shape 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Shape 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Shape 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Shape 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Shape 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自定义设计方案">
    <p:bg>
      <p:bgPr>
        <a:solidFill>
          <a:srgbClr val="FFFFFF">
            <a:alpha val="100000"/>
          </a:srgbClr>
        </a:solidFill>
      </p:bgPr>
    </p:bg>
    <p:spTree>
      <p:nvGrpSpPr>
        <p:cNvPr id="5" name="Shape 5"/>
        <p:cNvGrpSpPr/>
        <p:nvPr/>
      </p:nvGrpSpPr>
      <p:grpSpPr>
        <a:xfrm>
          <a:off x="0" y="0"/>
          <a:ext cx="0" cy="0"/>
          <a:chOff x="0" y="0"/>
          <a:chExt cx="0" cy="0"/>
        </a:xfrm>
      </p:grpSpPr>
      <p:pic>
        <p:nvPicPr>
          <p:cNvPr name="Picture 1" id="1"/>
          <p:cNvPicPr>
            <a:picLocks noChangeAspect="true"/>
          </p:cNvPicPr>
          <p:nvPr/>
        </p:nvPicPr>
        <p:blipFill>
          <a:blip r:embed="rId2"/>
          <a:srcRect l="0" r="0" t="0" b="0"/>
          <a:stretch>
            <a:fillRect/>
          </a:stretch>
        </p:blipFill>
        <p:spPr>
          <a:xfrm rot="0" flipH="false" flipV="false">
            <a:off x="9580563" y="278765"/>
            <a:ext cx="2159635" cy="792480"/>
          </a:xfrm>
          <a:prstGeom prst="rect">
            <a:avLst/>
          </a:prstGeom>
          <a:ln w="12700">
            <a:noFill/>
            <a:prstDash val="solid"/>
          </a:ln>
        </p:spPr>
      </p:pic>
      <p:sp>
        <p:nvSpPr>
          <p:cNvPr name="AutoShape 2" id="2"/>
          <p:cNvSpPr/>
          <p:nvPr/>
        </p:nvSpPr>
        <p:spPr>
          <a:xfrm rot="0" flipH="false" flipV="false">
            <a:off x="95250" y="6314440"/>
            <a:ext cx="3219450" cy="460375"/>
          </a:xfrm>
          <a:prstGeom prst="rect">
            <a:avLst/>
          </a:prstGeom>
          <a:solidFill>
            <a:srgbClr val="FFFFFF">
              <a:alpha val="100000"/>
            </a:srgbClr>
          </a:solidFill>
          <a:ln w="12700">
            <a:noFill/>
            <a:prstDash val="solid"/>
          </a:ln>
        </p:spPr>
        <p:txBody>
          <a:bodyPr anchor="t" rtlCol="false" lIns="91440" rIns="91440" tIns="45720" bIns="45720"/>
          <a:lstStyle/>
          <a:p>
            <a:pPr algn="l" indent="0">
              <a:lnSpc>
                <a:spcPct val="100000"/>
              </a:lnSpc>
              <a:defRPr/>
            </a:pPr>
            <a:r>
              <a:rPr lang="en-US" b="false" i="false" strike="noStrike" u="none" sz="2400">
                <a:solidFill>
                  <a:srgbClr val="712455"/>
                </a:solidFill>
                <a:latin typeface="Ma Shan Zheng"/>
                <a:ea typeface="Ma Shan Zheng"/>
                <a:cs typeface="Ma Shan Zheng"/>
                <a:sym typeface="Ma Shan Zheng"/>
              </a:rPr>
              <a:t>允公允能 日新月异</a:t>
            </a:r>
            <a:endParaRPr lang="en-US" sz="1100"/>
          </a:p>
        </p:txBody>
      </p:sp>
      <p:pic>
        <p:nvPicPr>
          <p:cNvPr name="Picture 3" id="3"/>
          <p:cNvPicPr>
            <a:picLocks noChangeAspect="true"/>
          </p:cNvPicPr>
          <p:nvPr/>
        </p:nvPicPr>
        <p:blipFill>
          <a:blip r:embed="rId3">
            <a:alphaModFix amt="5000"/>
          </a:blip>
          <a:srcRect l="0" r="0" t="0" b="0"/>
          <a:stretch>
            <a:fillRect/>
          </a:stretch>
        </p:blipFill>
        <p:spPr>
          <a:xfrm rot="0" flipH="false" flipV="false">
            <a:off x="-1469390" y="-866775"/>
            <a:ext cx="5585460" cy="5551170"/>
          </a:xfrm>
          <a:prstGeom prst="rect">
            <a:avLst/>
          </a:prstGeom>
          <a:ln w="12700">
            <a:noFill/>
            <a:prstDash val="solid"/>
          </a:ln>
        </p:spPr>
      </p:pic>
      <p:pic>
        <p:nvPicPr>
          <p:cNvPr name="Picture 4" id="4"/>
          <p:cNvPicPr>
            <a:picLocks noChangeAspect="true"/>
          </p:cNvPicPr>
          <p:nvPr/>
        </p:nvPicPr>
        <p:blipFill>
          <a:blip r:embed="rId3">
            <a:alphaModFix amt="5000"/>
          </a:blip>
          <a:srcRect l="0" r="0" t="0" b="0"/>
          <a:stretch>
            <a:fillRect/>
          </a:stretch>
        </p:blipFill>
        <p:spPr>
          <a:xfrm rot="0" flipH="false" flipV="false">
            <a:off x="8196580" y="2327275"/>
            <a:ext cx="5585460" cy="5551170"/>
          </a:xfrm>
          <a:prstGeom prst="rect">
            <a:avLst/>
          </a:prstGeom>
          <a:ln w="12700">
            <a:noFill/>
            <a:prstDash val="solid"/>
          </a:ln>
        </p:spPr>
      </p:pic>
    </p:spTree>
  </p:cSld>
  <p:clrMap accent1="accent1" accent2="accent2" accent3="accent3" accent4="accent4" accent5="accent5" accent6="accent6" bg1="lt1" bg2="dk2" tx1="dk1" tx2="lt2" folHlink="folHlink" hlink="hlink"/>
  <p:sldLayoutIdLst>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Office 主题">
    <p:bg>
      <p:bgPr>
        <a:blipFill dpi="0" rotWithShape="true">
          <a:blip r:embed="rId2">
            <a:lum/>
            <a:alphaModFix amt="40000"/>
          </a:blip>
          <a:srcRect/>
          <a:stretch>
            <a:fillRect l="0" r="0" t="-17000" b="-17000"/>
          </a:stretch>
        </a:blipFill>
        <a:effectLst/>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1_Office 主题">
    <p:bg>
      <p:bgPr>
        <a:blipFill dpi="0" rotWithShape="true">
          <a:blip r:embed="rId2">
            <a:lum/>
            <a:alphaModFix amt="40000"/>
          </a:blip>
          <a:srcRect/>
          <a:stretch>
            <a:fillRect l="0" r="0" t="-17000" b="-17000"/>
          </a:stretch>
        </a:blipFill>
        <a:effectLst/>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1_自定义设计方案">
    <p:bg>
      <p:bgPr>
        <a:solidFill>
          <a:srgbClr val="FFFFFF">
            <a:alpha val="100000"/>
          </a:srgbClr>
        </a:solidFill>
      </p:bgPr>
    </p:bg>
    <p:spTree>
      <p:nvGrpSpPr>
        <p:cNvPr id="5" name="Shape 5"/>
        <p:cNvGrpSpPr/>
        <p:nvPr/>
      </p:nvGrpSpPr>
      <p:grpSpPr>
        <a:xfrm>
          <a:off x="0" y="0"/>
          <a:ext cx="0" cy="0"/>
          <a:chOff x="0" y="0"/>
          <a:chExt cx="0" cy="0"/>
        </a:xfrm>
      </p:grpSpPr>
      <p:pic>
        <p:nvPicPr>
          <p:cNvPr name="Picture 1" id="1"/>
          <p:cNvPicPr>
            <a:picLocks noChangeAspect="true"/>
          </p:cNvPicPr>
          <p:nvPr/>
        </p:nvPicPr>
        <p:blipFill>
          <a:blip r:embed="rId2"/>
          <a:srcRect l="0" r="0" t="0" b="0"/>
          <a:stretch>
            <a:fillRect/>
          </a:stretch>
        </p:blipFill>
        <p:spPr>
          <a:xfrm rot="0" flipH="false" flipV="false">
            <a:off x="9580563" y="278765"/>
            <a:ext cx="2159635" cy="792480"/>
          </a:xfrm>
          <a:prstGeom prst="rect">
            <a:avLst/>
          </a:prstGeom>
          <a:ln w="12700">
            <a:noFill/>
            <a:prstDash val="solid"/>
          </a:ln>
        </p:spPr>
      </p:pic>
      <p:sp>
        <p:nvSpPr>
          <p:cNvPr name="AutoShape 2" id="2"/>
          <p:cNvSpPr/>
          <p:nvPr/>
        </p:nvSpPr>
        <p:spPr>
          <a:xfrm rot="0" flipH="false" flipV="false">
            <a:off x="95250" y="6314440"/>
            <a:ext cx="3219450" cy="460375"/>
          </a:xfrm>
          <a:prstGeom prst="rect">
            <a:avLst/>
          </a:prstGeom>
          <a:solidFill>
            <a:srgbClr val="FFFFFF">
              <a:alpha val="100000"/>
            </a:srgbClr>
          </a:solidFill>
          <a:ln w="12700">
            <a:noFill/>
            <a:prstDash val="solid"/>
          </a:ln>
        </p:spPr>
        <p:txBody>
          <a:bodyPr anchor="t" rtlCol="false" lIns="91440" rIns="91440" tIns="45720" bIns="45720"/>
          <a:lstStyle/>
          <a:p>
            <a:pPr algn="l" indent="0">
              <a:lnSpc>
                <a:spcPct val="100000"/>
              </a:lnSpc>
              <a:defRPr/>
            </a:pPr>
            <a:r>
              <a:rPr lang="en-US" b="false" i="false" strike="noStrike" u="none" sz="2400">
                <a:solidFill>
                  <a:srgbClr val="712455"/>
                </a:solidFill>
                <a:latin typeface="Ma Shan Zheng"/>
                <a:ea typeface="Ma Shan Zheng"/>
                <a:cs typeface="Ma Shan Zheng"/>
                <a:sym typeface="Ma Shan Zheng"/>
              </a:rPr>
              <a:t>允公允能 日新月异</a:t>
            </a:r>
            <a:endParaRPr lang="en-US" sz="1100"/>
          </a:p>
        </p:txBody>
      </p:sp>
      <p:pic>
        <p:nvPicPr>
          <p:cNvPr name="Picture 3" id="3"/>
          <p:cNvPicPr>
            <a:picLocks noChangeAspect="true"/>
          </p:cNvPicPr>
          <p:nvPr/>
        </p:nvPicPr>
        <p:blipFill>
          <a:blip r:embed="rId3">
            <a:alphaModFix amt="5000"/>
          </a:blip>
          <a:srcRect l="0" r="0" t="0" b="0"/>
          <a:stretch>
            <a:fillRect/>
          </a:stretch>
        </p:blipFill>
        <p:spPr>
          <a:xfrm rot="0" flipH="false" flipV="false">
            <a:off x="3068320" y="653415"/>
            <a:ext cx="5585460" cy="5551170"/>
          </a:xfrm>
          <a:prstGeom prst="rect">
            <a:avLst/>
          </a:prstGeom>
          <a:ln w="12700">
            <a:noFill/>
            <a:prstDash val="solid"/>
          </a:ln>
        </p:spPr>
      </p:pic>
    </p:spTree>
  </p:cSld>
  <p:clrMap accent1="accent1" accent2="accent2" accent3="accent3" accent4="accent4" accent5="accent5" accent6="accent6" bg1="lt1" bg2="dk2" tx1="dk1" tx2="lt2" folHlink="folHlink" hlink="hlink"/>
  <p:sldLayoutIdLst>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4.jpeg" Type="http://schemas.openxmlformats.org/officeDocument/2006/relationships/image"/><Relationship Id="rId3"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10.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notesSlides/notesSlide12.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notesSlides/notesSlide13.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notesSlides/notesSlide14.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notesSlides/notesSlide15.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notesSlides/notesSlide16.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jpeg" Type="http://schemas.openxmlformats.org/officeDocument/2006/relationships/image"/><Relationship Id="rId5" Target="../notesSlides/notesSlide17.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notesSlides/notesSlide18.xml" Type="http://schemas.openxmlformats.org/officeDocument/2006/relationships/notesSlide"/></Relationships>
</file>

<file path=ppt/slides/_rels/slide19.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notesSlides/notesSlide19.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notesSlides/notesSlide20.xml" Type="http://schemas.openxmlformats.org/officeDocument/2006/relationships/notesSlide"/></Relationships>
</file>

<file path=ppt/slides/_rels/slide21.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notesSlides/notesSlide21.xml" Type="http://schemas.openxmlformats.org/officeDocument/2006/relationships/notesSlide"/></Relationships>
</file>

<file path=ppt/slides/_rels/slide22.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47.png" Type="http://schemas.openxmlformats.org/officeDocument/2006/relationships/image"/><Relationship Id="rId3" Target="../notesSlides/notesSlide22.xml" Type="http://schemas.openxmlformats.org/officeDocument/2006/relationships/notesSlide"/></Relationships>
</file>

<file path=ppt/slides/_rels/slide23.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23.xml" Type="http://schemas.openxmlformats.org/officeDocument/2006/relationships/notesSlide"/></Relationships>
</file>

<file path=ppt/slides/_rels/slide24.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48.png" Type="http://schemas.openxmlformats.org/officeDocument/2006/relationships/image"/><Relationship Id="rId3" Target="../notesSlides/notesSlide24.xml" Type="http://schemas.openxmlformats.org/officeDocument/2006/relationships/notesSlide"/></Relationships>
</file>

<file path=ppt/slides/_rels/slide25.xml.rels><?xml version="1.0" encoding="UTF-8" standalone="yes"?><Relationships xmlns="http://schemas.openxmlformats.org/package/2006/relationships"><Relationship Id="rId1" Target="../slideLayouts/slideLayout18.xml" Type="http://schemas.openxmlformats.org/officeDocument/2006/relationships/slideLayout"/><Relationship Id="rId2" Target="../notesSlides/notesSlide25.xml" Type="http://schemas.openxmlformats.org/officeDocument/2006/relationships/notesSlide"/></Relationships>
</file>

<file path=ppt/slides/_rels/slide26.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49.png" Type="http://schemas.openxmlformats.org/officeDocument/2006/relationships/image"/><Relationship Id="rId3" Target="../notesSlides/notesSlide26.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notesSlides/notesSlide27.xml" Type="http://schemas.openxmlformats.org/officeDocument/2006/relationships/notesSlide"/></Relationships>
</file>

<file path=ppt/slides/_rels/slide28.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52.png" Type="http://schemas.openxmlformats.org/officeDocument/2006/relationships/image"/><Relationship Id="rId3" Target="../notesSlides/notesSlide28.xml" Type="http://schemas.openxmlformats.org/officeDocument/2006/relationships/notesSlide"/></Relationships>
</file>

<file path=ppt/slides/_rels/slide29.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notesSlides/notesSlide29.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notesSlides/notesSlide3.xml" Type="http://schemas.openxmlformats.org/officeDocument/2006/relationships/notesSlide"/></Relationships>
</file>

<file path=ppt/slides/_rels/slide30.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30.xml" Type="http://schemas.openxmlformats.org/officeDocument/2006/relationships/notesSlide"/></Relationships>
</file>

<file path=ppt/slides/_rels/slide31.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55.png" Type="http://schemas.openxmlformats.org/officeDocument/2006/relationships/image"/><Relationship Id="rId3" Target="../notesSlides/notesSlide31.xml" Type="http://schemas.openxmlformats.org/officeDocument/2006/relationships/notesSlide"/></Relationships>
</file>

<file path=ppt/slides/_rels/slide32.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notesSlides/notesSlide32.xml" Type="http://schemas.openxmlformats.org/officeDocument/2006/relationships/notesSlide"/></Relationships>
</file>

<file path=ppt/slides/_rels/slide33.xml.rels><?xml version="1.0" encoding="UTF-8" standalone="yes"?><Relationships xmlns="http://schemas.openxmlformats.org/package/2006/relationships"><Relationship Id="rId1" Target="../slideLayouts/slideLayout18.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notesSlides/notesSlide33.xml" Type="http://schemas.openxmlformats.org/officeDocument/2006/relationships/notesSlide"/></Relationships>
</file>

<file path=ppt/slides/_rels/slide34.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34.xml" Type="http://schemas.openxmlformats.org/officeDocument/2006/relationships/notesSlide"/></Relationships>
</file>

<file path=ppt/slides/_rels/slide35.xml.rels><?xml version="1.0" encoding="UTF-8" standalone="yes"?><Relationships xmlns="http://schemas.openxmlformats.org/package/2006/relationships"><Relationship Id="rId1" Target="../slideLayouts/slideLayout18.xml" Type="http://schemas.openxmlformats.org/officeDocument/2006/relationships/slideLayout"/><Relationship Id="rId2" Target="../notesSlides/notesSlide35.xml" Type="http://schemas.openxmlformats.org/officeDocument/2006/relationships/notesSlide"/></Relationships>
</file>

<file path=ppt/slides/_rels/slide36.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4.jpeg" Type="http://schemas.openxmlformats.org/officeDocument/2006/relationships/image"/><Relationship Id="rId3" Target="../notesSlides/notesSlide36.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0.jpeg" Type="http://schemas.openxmlformats.org/officeDocument/2006/relationships/image"/><Relationship Id="rId3" Target="../media/media1.mkv" Type="http://schemas.microsoft.com/office/2007/relationships/media"/><Relationship Id="rId4" Target="../media/media1.mkv" Type="http://schemas.openxmlformats.org/officeDocument/2006/relationships/video"/><Relationship Id="rId5"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0" y="0"/>
            <a:ext cx="3882887" cy="6858000"/>
            <a:chOff x="0" y="0"/>
            <a:chExt cx="3882887" cy="6858000"/>
          </a:xfrm>
        </p:grpSpPr>
        <p:sp>
          <p:nvSpPr>
            <p:cNvPr name="AutoShape 3" id="3"/>
            <p:cNvSpPr/>
            <p:nvPr/>
          </p:nvSpPr>
          <p:spPr>
            <a:xfrm rot="0" flipH="false" flipV="false">
              <a:off x="540025" y="2080592"/>
              <a:ext cx="2796208" cy="2796208"/>
            </a:xfrm>
            <a:prstGeom prst="ellipse">
              <a:avLst/>
            </a:prstGeom>
            <a:noFill/>
            <a:ln w="38100" cap="flat">
              <a:solidFill>
                <a:srgbClr val="82318E">
                  <a:alpha val="100000"/>
                </a:srgbClr>
              </a:solidFill>
              <a:prstDash val="solid"/>
            </a:ln>
          </p:spPr>
          <p:txBody>
            <a:bodyPr anchor="ctr" rtlCol="false" lIns="91440" rIns="91440" tIns="45720" bIns="45720"/>
            <a:lstStyle/>
            <a:p>
              <a:pPr algn="ctr">
                <a:defRPr/>
              </a:pPr>
              <a:endParaRPr/>
            </a:p>
          </p:txBody>
        </p:sp>
        <p:sp>
          <p:nvSpPr>
            <p:cNvPr name="Freeform 4" id="4"/>
            <p:cNvSpPr/>
            <p:nvPr/>
          </p:nvSpPr>
          <p:spPr>
            <a:xfrm rot="0" flipH="false" flipV="false">
              <a:off x="0" y="0"/>
              <a:ext cx="3882887" cy="6858000"/>
            </a:xfrm>
            <a:custGeom>
              <a:avLst/>
              <a:gdLst/>
              <a:ahLst/>
              <a:cxnLst/>
              <a:rect r="r" b="b" t="t" l="l"/>
              <a:pathLst>
                <a:path h="6858000" w="3882887">
                  <a:moveTo>
                    <a:pt x="1941443" y="2048010"/>
                  </a:moveTo>
                  <a:cubicBezTo>
                    <a:pt x="1153076" y="2048010"/>
                    <a:pt x="513978" y="2687107"/>
                    <a:pt x="513978" y="3475474"/>
                  </a:cubicBezTo>
                  <a:cubicBezTo>
                    <a:pt x="513978" y="4263841"/>
                    <a:pt x="1153076" y="4902939"/>
                    <a:pt x="1941443" y="4902939"/>
                  </a:cubicBezTo>
                  <a:cubicBezTo>
                    <a:pt x="2729810" y="4902939"/>
                    <a:pt x="3368907" y="4263841"/>
                    <a:pt x="3368907" y="3475474"/>
                  </a:cubicBezTo>
                  <a:cubicBezTo>
                    <a:pt x="3368907" y="2687107"/>
                    <a:pt x="2729810" y="2048010"/>
                    <a:pt x="1941443" y="2048010"/>
                  </a:cubicBezTo>
                  <a:close/>
                  <a:moveTo>
                    <a:pt x="0" y="0"/>
                  </a:moveTo>
                  <a:lnTo>
                    <a:pt x="3882887" y="0"/>
                  </a:lnTo>
                  <a:lnTo>
                    <a:pt x="3882887" y="6858000"/>
                  </a:lnTo>
                  <a:lnTo>
                    <a:pt x="0" y="6858000"/>
                  </a:lnTo>
                  <a:close/>
                </a:path>
              </a:pathLst>
            </a:custGeom>
            <a:solidFill>
              <a:srgbClr val="82318E">
                <a:alpha val="100000"/>
              </a:srgbClr>
            </a:solidFill>
            <a:ln w="38100" cap="flat">
              <a:solidFill>
                <a:srgbClr val="82318E">
                  <a:alpha val="100000"/>
                </a:srgbClr>
              </a:solidFill>
              <a:prstDash val="solid"/>
            </a:ln>
          </p:spPr>
          <p:txBody>
            <a:bodyPr anchor="ctr" rtlCol="false" lIns="91440" rIns="91440" tIns="45720" bIns="45720"/>
            <a:lstStyle/>
            <a:p>
              <a:pPr algn="ctr">
                <a:defRPr/>
              </a:pPr>
              <a:endParaRPr/>
            </a:p>
          </p:txBody>
        </p:sp>
      </p:grpSp>
      <p:sp>
        <p:nvSpPr>
          <p:cNvPr name="AutoShape 5" id="5"/>
          <p:cNvSpPr/>
          <p:nvPr/>
        </p:nvSpPr>
        <p:spPr>
          <a:xfrm rot="0" flipH="false" flipV="false">
            <a:off x="4704522" y="1918468"/>
            <a:ext cx="6708914" cy="829945"/>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4800">
                <a:solidFill>
                  <a:srgbClr val="82318E"/>
                </a:solidFill>
                <a:latin typeface="Noto Sans SC"/>
                <a:ea typeface="Noto Sans SC"/>
                <a:cs typeface="Noto Sans SC"/>
                <a:sym typeface="Noto Sans SC"/>
              </a:rPr>
              <a:t>软件测试维护结课汇报</a:t>
            </a:r>
            <a:endParaRPr lang="en-US" sz="1100"/>
          </a:p>
        </p:txBody>
      </p:sp>
      <p:sp>
        <p:nvSpPr>
          <p:cNvPr name="AutoShape 6" id="6"/>
          <p:cNvSpPr/>
          <p:nvPr/>
        </p:nvSpPr>
        <p:spPr>
          <a:xfrm rot="0" flipH="false" flipV="false">
            <a:off x="5576369" y="3728450"/>
            <a:ext cx="4965220" cy="829945"/>
          </a:xfrm>
          <a:prstGeom prst="roundRect">
            <a:avLst>
              <a:gd name="adj" fmla="val 27357"/>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1800">
                <a:solidFill>
                  <a:srgbClr val="FFFFFF"/>
                </a:solidFill>
                <a:latin typeface="Noto Sans SC"/>
                <a:ea typeface="Noto Sans SC"/>
                <a:cs typeface="Noto Sans SC"/>
                <a:sym typeface="Noto Sans SC"/>
              </a:rPr>
              <a:t>王春阳 李盛熙 涂峥越 孙嘉泽 周宇轩 元绍昶</a:t>
            </a:r>
            <a:r>
              <a:rPr lang="en-US" b="false" i="false" strike="noStrike" u="none" sz="1600">
                <a:solidFill>
                  <a:srgbClr val="1F2329"/>
                </a:solidFill>
                <a:latin typeface="Noto Sans SC"/>
                <a:ea typeface="Noto Sans SC"/>
                <a:cs typeface="Noto Sans SC"/>
                <a:sym typeface="Noto Sans SC"/>
              </a:rPr>
              <a:t/>
            </a:r>
            <a:endParaRPr lang="en-US" sz="1100"/>
          </a:p>
          <a:p>
            <a:pPr algn="ctr" indent="0">
              <a:lnSpc>
                <a:spcPct val="100000"/>
              </a:lnSpc>
            </a:pPr>
            <a:r>
              <a:rPr lang="en-US" b="true" i="false" strike="noStrike" u="none" sz="1800">
                <a:solidFill>
                  <a:srgbClr val="FFFFFF"/>
                </a:solidFill>
                <a:latin typeface="Noto Sans SC"/>
                <a:ea typeface="Noto Sans SC"/>
                <a:cs typeface="Noto Sans SC"/>
                <a:sym typeface="Noto Sans SC"/>
              </a:rPr>
              <a:t>指导老师：张圣林</a:t>
            </a:r>
          </a:p>
        </p:txBody>
      </p:sp>
      <p:sp>
        <p:nvSpPr>
          <p:cNvPr name="AutoShape 7" id="7"/>
          <p:cNvSpPr/>
          <p:nvPr/>
        </p:nvSpPr>
        <p:spPr>
          <a:xfrm rot="0" flipH="false" flipV="false">
            <a:off x="5415387" y="2856107"/>
            <a:ext cx="5287184" cy="33855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1600">
                <a:solidFill>
                  <a:srgbClr val="82318E"/>
                </a:solidFill>
                <a:latin typeface="Arial"/>
                <a:ea typeface="Arial"/>
                <a:cs typeface="Arial"/>
                <a:sym typeface="Arial"/>
              </a:rPr>
              <a:t>Nankai University</a:t>
            </a:r>
            <a:endParaRPr lang="en-US" sz="1100"/>
          </a:p>
        </p:txBody>
      </p:sp>
      <p:pic>
        <p:nvPicPr>
          <p:cNvPr name="Picture 8" id="8"/>
          <p:cNvPicPr>
            <a:picLocks noChangeAspect="true"/>
          </p:cNvPicPr>
          <p:nvPr/>
        </p:nvPicPr>
        <p:blipFill>
          <a:blip r:embed="rId2"/>
          <a:srcRect l="2392" r="3226" t="2420" b="2182"/>
          <a:stretch>
            <a:fillRect/>
          </a:stretch>
        </p:blipFill>
        <p:spPr>
          <a:xfrm rot="0" flipH="false" flipV="false">
            <a:off x="857250" y="2398395"/>
            <a:ext cx="2160000" cy="2160000"/>
          </a:xfrm>
          <a:prstGeom prst="ellipse">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250" id="7"/>
                                        <p:tgtEl>
                                          <p:spTgt spid="5"/>
                                        </p:tgtEl>
                                      </p:cBhvr>
                                    </p:animEffect>
                                    <p:anim calcmode="lin" valueType="num">
                                      <p:cBhvr>
                                        <p:cTn dur="250" fill="hold" id="8"/>
                                        <p:tgtEl>
                                          <p:spTgt spid="5"/>
                                        </p:tgtEl>
                                        <p:attrNameLst>
                                          <p:attrName>ppt_x</p:attrName>
                                        </p:attrNameLst>
                                      </p:cBhvr>
                                      <p:tavLst>
                                        <p:tav tm="0">
                                          <p:val>
                                            <p:strVal val="#ppt_x"/>
                                          </p:val>
                                        </p:tav>
                                        <p:tav tm="100000">
                                          <p:val>
                                            <p:strVal val="#ppt_x"/>
                                          </p:val>
                                        </p:tav>
                                      </p:tavLst>
                                    </p:anim>
                                    <p:anim calcmode="lin" valueType="num">
                                      <p:cBhvr>
                                        <p:cTn dur="250" fill="hold" id="9"/>
                                        <p:tgtEl>
                                          <p:spTgt spid="5"/>
                                        </p:tgtEl>
                                        <p:attrNameLst>
                                          <p:attrName>ppt_y</p:attrName>
                                        </p:attrNameLst>
                                      </p:cBhvr>
                                      <p:tavLst>
                                        <p:tav tm="0">
                                          <p:val>
                                            <p:strVal val="#ppt_y+.1"/>
                                          </p:val>
                                        </p:tav>
                                        <p:tav tm="100000">
                                          <p:val>
                                            <p:strVal val="#ppt_y"/>
                                          </p:val>
                                        </p:tav>
                                      </p:tavLst>
                                    </p:anim>
                                  </p:childTnLst>
                                </p:cTn>
                              </p:par>
                            </p:childTnLst>
                          </p:cTn>
                        </p:par>
                        <p:par>
                          <p:cTn id="10" fill="hold">
                            <p:childTnLst>
                              <p:par>
                                <p:cTn fill="hold" id="11" nodeType="afterEffect" presetClass="entr" presetID="2" presetSubtype="4" repeatCount="0">
                                  <p:stCondLst>
                                    <p:cond delay="0"/>
                                  </p:stCondLst>
                                  <p:childTnLst>
                                    <p:set>
                                      <p:cBhvr>
                                        <p:cTn dur="1" fill="hold" id="12">
                                          <p:stCondLst>
                                            <p:cond delay="0"/>
                                          </p:stCondLst>
                                        </p:cTn>
                                        <p:tgtEl>
                                          <p:spTgt spid="6"/>
                                        </p:tgtEl>
                                        <p:attrNameLst>
                                          <p:attrName>style.visibility</p:attrName>
                                        </p:attrNameLst>
                                      </p:cBhvr>
                                      <p:to>
                                        <p:strVal val="visible"/>
                                      </p:to>
                                    </p:set>
                                    <p:anim calcmode="lin" valueType="num">
                                      <p:cBhvr additive="base">
                                        <p:cTn dur="250" fill="hold" id="13"/>
                                        <p:tgtEl>
                                          <p:spTgt spid="6"/>
                                        </p:tgtEl>
                                        <p:attrNameLst>
                                          <p:attrName>ppt_x</p:attrName>
                                        </p:attrNameLst>
                                      </p:cBhvr>
                                      <p:tavLst>
                                        <p:tav tm="0">
                                          <p:val>
                                            <p:strVal val="#ppt_x"/>
                                          </p:val>
                                        </p:tav>
                                        <p:tav tm="100000">
                                          <p:val>
                                            <p:strVal val="#ppt_x"/>
                                          </p:val>
                                        </p:tav>
                                      </p:tavLst>
                                    </p:anim>
                                    <p:anim calcmode="lin" valueType="num">
                                      <p:cBhvr additive="base">
                                        <p:cTn dur="250" fill="hold" id="14"/>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sp>
        <p:nvSpPr>
          <p:cNvPr name="AutoShape 2" id="2"/>
          <p:cNvSpPr/>
          <p:nvPr>
            <p:ph idx="5" type="body" sz="quarter"/>
          </p:nvPr>
        </p:nvSpPr>
        <p:spPr>
          <a:xfrm rot="0" flipH="false" flipV="false">
            <a:off x="1198800" y="3560400"/>
            <a:ext cx="9799200" cy="482600"/>
          </a:xfrm>
          <a:prstGeom prst="rect">
            <a:avLst/>
          </a:prstGeom>
        </p:spPr>
        <p:txBody>
          <a:bodyPr anchor="t" lIns="90000" rIns="90000" tIns="46800" bIns="46800"/>
          <a:lstStyle>
            <a:lvl1pPr algn="ctr">
              <a:lnSpc>
                <a:spcPct val="108333"/>
              </a:lnSpc>
              <a:defRPr sz="2400" b="false" i="false" u="none" strike="noStrike" spc="200">
                <a:solidFill>
                  <a:srgbClr val="595959">
                    <a:alpha val="100000"/>
                  </a:srgbClr>
                </a:solidFill>
                <a:latin typeface="Noto Sans SC"/>
              </a:defRPr>
            </a:lvl1pPr>
          </a:lstStyle>
          <a:p>
            <a:pPr algn="ctr"/>
            <a:endParaRPr/>
          </a:p>
        </p:txBody>
      </p:sp>
      <p:grpSp>
        <p:nvGrpSpPr>
          <p:cNvPr name="Group 3" id="3"/>
          <p:cNvGrpSpPr/>
          <p:nvPr/>
        </p:nvGrpSpPr>
        <p:grpSpPr>
          <a:xfrm>
            <a:off x="0" y="2451651"/>
            <a:ext cx="12192000" cy="2305879"/>
            <a:chOff x="0" y="2451651"/>
            <a:chExt cx="12192000" cy="2305879"/>
          </a:xfrm>
        </p:grpSpPr>
        <p:sp>
          <p:nvSpPr>
            <p:cNvPr name="AutoShape 4" id="4"/>
            <p:cNvSpPr/>
            <p:nvPr/>
          </p:nvSpPr>
          <p:spPr>
            <a:xfrm rot="0" flipH="false" flipV="false">
              <a:off x="0" y="2451651"/>
              <a:ext cx="12192000" cy="2305879"/>
            </a:xfrm>
            <a:prstGeom prst="roundRect">
              <a:avLst>
                <a:gd name="adj" fmla="val 0"/>
              </a:avLst>
            </a:prstGeom>
            <a:solidFill>
              <a:srgbClr val="82318E">
                <a:alpha val="50000"/>
              </a:srgbClr>
            </a:solidFill>
            <a:ln w="12700" cap="flat">
              <a:noFill/>
              <a:prstDash val="solid"/>
            </a:ln>
          </p:spPr>
          <p:txBody>
            <a:bodyPr anchor="ctr" rtlCol="false" lIns="91440" rIns="91440" tIns="45720" bIns="45720"/>
            <a:lstStyle/>
            <a:p>
              <a:pPr algn="ctr">
                <a:defRPr/>
              </a:pPr>
              <a:endParaRPr/>
            </a:p>
          </p:txBody>
        </p:sp>
        <p:sp>
          <p:nvSpPr>
            <p:cNvPr name="AutoShape 5" id="5"/>
            <p:cNvSpPr/>
            <p:nvPr/>
          </p:nvSpPr>
          <p:spPr>
            <a:xfrm rot="0" flipH="false" flipV="false">
              <a:off x="2565400" y="3220636"/>
              <a:ext cx="9493885" cy="76835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4400">
                  <a:solidFill>
                    <a:srgbClr val="FFFFFF"/>
                  </a:solidFill>
                  <a:latin typeface="Noto Sans SC"/>
                  <a:ea typeface="Noto Sans SC"/>
                  <a:cs typeface="Noto Sans SC"/>
                  <a:sym typeface="Noto Sans SC"/>
                </a:rPr>
                <a:t>系统部署、故障注入与数据爬取</a:t>
              </a:r>
              <a:endParaRPr lang="en-US" sz="1100"/>
            </a:p>
          </p:txBody>
        </p:sp>
        <p:sp>
          <p:nvSpPr>
            <p:cNvPr name="AutoShape 6" id="6"/>
            <p:cNvSpPr/>
            <p:nvPr/>
          </p:nvSpPr>
          <p:spPr>
            <a:xfrm rot="0" flipH="false" flipV="false">
              <a:off x="3598186" y="3815381"/>
              <a:ext cx="6387548" cy="368300"/>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1800">
                  <a:solidFill>
                    <a:srgbClr val="F2F2F2"/>
                  </a:solidFill>
                  <a:latin typeface="Arial"/>
                  <a:ea typeface="Arial"/>
                  <a:cs typeface="Arial"/>
                  <a:sym typeface="Arial"/>
                </a:rPr>
                <a:t>System Deployment, Fault Injection, and Data Crawling</a:t>
              </a:r>
              <a:endParaRPr lang="en-US" sz="1100"/>
            </a:p>
          </p:txBody>
        </p:sp>
        <p:sp>
          <p:nvSpPr>
            <p:cNvPr name="AutoShape 7" id="7"/>
            <p:cNvSpPr/>
            <p:nvPr/>
          </p:nvSpPr>
          <p:spPr>
            <a:xfrm rot="0" flipH="false" flipV="false">
              <a:off x="1702904" y="2930510"/>
              <a:ext cx="1451113" cy="1348159"/>
            </a:xfrm>
            <a:prstGeom prst="roundRect">
              <a:avLst>
                <a:gd name="adj" fmla="val 16757"/>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6000">
                  <a:solidFill>
                    <a:srgbClr val="FFFFFF"/>
                  </a:solidFill>
                  <a:latin typeface="Noto Sans SC"/>
                  <a:ea typeface="Noto Sans SC"/>
                  <a:cs typeface="Noto Sans SC"/>
                  <a:sym typeface="Noto Sans SC"/>
                </a:rPr>
                <a:t>三</a:t>
              </a:r>
              <a:endParaRPr lang="en-US" sz="1100"/>
            </a:p>
          </p:txBody>
        </p:sp>
      </p:gr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3425"/>
            <a:chOff x="417443" y="395505"/>
            <a:chExt cx="8282609" cy="893425"/>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1、系统部署</a:t>
              </a:r>
              <a:endParaRPr lang="en-US" sz="1100"/>
            </a:p>
          </p:txBody>
        </p:sp>
        <p:sp>
          <p:nvSpPr>
            <p:cNvPr name="AutoShape 4" id="4"/>
            <p:cNvSpPr/>
            <p:nvPr/>
          </p:nvSpPr>
          <p:spPr>
            <a:xfrm rot="0" flipH="false" flipV="false">
              <a:off x="609848" y="920630"/>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System Deployment</a:t>
              </a:r>
              <a:endParaRPr lang="en-US" sz="1100"/>
            </a:p>
          </p:txBody>
        </p:sp>
      </p:grpSp>
      <p:sp>
        <p:nvSpPr>
          <p:cNvPr name="AutoShape 5" id="5"/>
          <p:cNvSpPr/>
          <p:nvPr/>
        </p:nvSpPr>
        <p:spPr>
          <a:xfrm rot="0" flipH="false" flipV="false">
            <a:off x="1347470" y="1933575"/>
            <a:ext cx="4956175" cy="171894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确认部署sockshop</a:t>
            </a:r>
            <a:endParaRPr lang="en-US" sz="1100"/>
          </a:p>
          <a:p>
            <a:pPr algn="just" indent="0">
              <a:lnSpc>
                <a:spcPct val="100000"/>
              </a:lnSpc>
            </a:pPr>
            <a:r>
              <a:rPr lang="en-US" b="true" i="false" strike="noStrike" u="none" sz="1600">
                <a:solidFill>
                  <a:srgbClr val="000000"/>
                </a:solidFill>
                <a:latin typeface="Noto Sans SC"/>
                <a:ea typeface="Noto Sans SC"/>
                <a:cs typeface="Noto Sans SC"/>
                <a:sym typeface="Noto Sans SC"/>
              </a:rPr>
              <a:t>（1）创建集群 minikube start</a:t>
            </a:r>
          </a:p>
          <a:p>
            <a:pPr algn="just" indent="0">
              <a:lnSpc>
                <a:spcPct val="100000"/>
              </a:lnSpc>
            </a:pPr>
            <a:r>
              <a:rPr lang="en-US" b="true" i="false" strike="noStrike" u="none" sz="1600">
                <a:solidFill>
                  <a:srgbClr val="000000"/>
                </a:solidFill>
                <a:latin typeface="Noto Sans SC"/>
                <a:ea typeface="Noto Sans SC"/>
                <a:cs typeface="Noto Sans SC"/>
                <a:sym typeface="Noto Sans SC"/>
              </a:rPr>
              <a:t>（2）执行命令创建命名空间并且注入资源</a:t>
            </a:r>
          </a:p>
          <a:p>
            <a:pPr algn="just" indent="0">
              <a:lnSpc>
                <a:spcPct val="100000"/>
              </a:lnSpc>
            </a:pPr>
            <a:r>
              <a:rPr lang="en-US" b="true" i="false" strike="noStrike" u="none" sz="1600">
                <a:solidFill>
                  <a:srgbClr val="000000"/>
                </a:solidFill>
                <a:latin typeface="Noto Sans SC"/>
                <a:ea typeface="Noto Sans SC"/>
                <a:cs typeface="Noto Sans SC"/>
                <a:sym typeface="Noto Sans SC"/>
              </a:rPr>
              <a:t>（3）查看sock-shop微服务部署成功</a:t>
            </a:r>
          </a:p>
          <a:p>
            <a:pPr algn="just" indent="0">
              <a:lnSpc>
                <a:spcPct val="100000"/>
              </a:lnSpc>
            </a:pPr>
            <a:r>
              <a:rPr lang="en-US" b="false" i="false" strike="noStrike" u="none" sz="1800">
                <a:solidFill>
                  <a:srgbClr val="000000"/>
                </a:solidFill>
                <a:latin typeface="Arial"/>
                <a:ea typeface="Arial"/>
                <a:cs typeface="Arial"/>
                <a:sym typeface="Arial"/>
              </a:rPr>
              <a:t/>
            </a:r>
          </a:p>
          <a:p>
            <a:pPr algn="just" indent="0">
              <a:lnSpc>
                <a:spcPct val="100000"/>
              </a:lnSpc>
            </a:pPr>
            <a:r>
              <a:rPr lang="en-US" b="false" i="false" strike="noStrike" u="none" sz="1800">
                <a:solidFill>
                  <a:srgbClr val="000000"/>
                </a:solidFill>
                <a:latin typeface="Arial"/>
                <a:ea typeface="Arial"/>
                <a:cs typeface="Arial"/>
                <a:sym typeface="Arial"/>
              </a:rPr>
              <a:t> </a:t>
            </a:r>
          </a:p>
        </p:txBody>
      </p:sp>
      <p:sp>
        <p:nvSpPr>
          <p:cNvPr name="AutoShape 6" id="6"/>
          <p:cNvSpPr/>
          <p:nvPr/>
        </p:nvSpPr>
        <p:spPr>
          <a:xfrm rot="0" flipH="false" flipV="false">
            <a:off x="372994" y="1933372"/>
            <a:ext cx="781880" cy="781880"/>
          </a:xfrm>
          <a:prstGeom prst="ellipse">
            <a:avLst/>
          </a:prstGeom>
          <a:noFill/>
          <a:ln w="254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true" i="false" strike="noStrike" u="none" sz="2400">
                <a:solidFill>
                  <a:srgbClr val="808080"/>
                </a:solidFill>
                <a:latin typeface="Arial"/>
                <a:ea typeface="Arial"/>
                <a:cs typeface="Arial"/>
                <a:sym typeface="Arial"/>
              </a:rPr>
              <a:t>01</a:t>
            </a:r>
            <a:endParaRPr lang="en-US" sz="1100"/>
          </a:p>
        </p:txBody>
      </p:sp>
      <p:pic>
        <p:nvPicPr>
          <p:cNvPr name="Picture 7" id="7"/>
          <p:cNvPicPr>
            <a:picLocks noChangeAspect="true"/>
          </p:cNvPicPr>
          <p:nvPr/>
        </p:nvPicPr>
        <p:blipFill>
          <a:blip r:embed="rId2"/>
          <a:srcRect l="0" r="0" t="0" b="0"/>
          <a:stretch>
            <a:fillRect/>
          </a:stretch>
        </p:blipFill>
        <p:spPr>
          <a:xfrm rot="0" flipH="false" flipV="false">
            <a:off x="417443" y="3359694"/>
            <a:ext cx="6087110" cy="1708150"/>
          </a:xfrm>
          <a:prstGeom prst="rect">
            <a:avLst/>
          </a:prstGeom>
          <a:ln w="12700">
            <a:noFill/>
            <a:prstDash val="solid"/>
          </a:ln>
        </p:spPr>
      </p:pic>
      <p:pic>
        <p:nvPicPr>
          <p:cNvPr name="Picture 8" id="8"/>
          <p:cNvPicPr>
            <a:picLocks noChangeAspect="true"/>
          </p:cNvPicPr>
          <p:nvPr/>
        </p:nvPicPr>
        <p:blipFill>
          <a:blip r:embed="rId3"/>
          <a:srcRect l="0" r="0" t="0" b="0"/>
          <a:stretch>
            <a:fillRect/>
          </a:stretch>
        </p:blipFill>
        <p:spPr>
          <a:xfrm rot="0" flipH="false" flipV="false">
            <a:off x="7319645" y="1287780"/>
            <a:ext cx="4065905" cy="5052695"/>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childTnLst>
                        <p:par>
                          <p:cTn id="11" fill="hold">
                            <p:childTnLst>
                              <p:par>
                                <p:cTn fill="hold" id="12" nodeType="clickEffect" presetClass="entr" presetID="2" presetSubtype="4" repeatCount="0">
                                  <p:stCondLst>
                                    <p:cond delay="0"/>
                                  </p:stCondLst>
                                  <p:childTnLst>
                                    <p:set>
                                      <p:cBhvr>
                                        <p:cTn dur="1" fill="hold" id="13">
                                          <p:stCondLst>
                                            <p:cond delay="0"/>
                                          </p:stCondLst>
                                        </p:cTn>
                                        <p:tgtEl>
                                          <p:spTgt spid="7"/>
                                        </p:tgtEl>
                                        <p:attrNameLst>
                                          <p:attrName>style.visibility</p:attrName>
                                        </p:attrNameLst>
                                      </p:cBhvr>
                                      <p:to>
                                        <p:strVal val="visible"/>
                                      </p:to>
                                    </p:set>
                                    <p:anim calcmode="lin" valueType="num">
                                      <p:cBhvr additive="base">
                                        <p:cTn dur="500" fill="hold" id="14"/>
                                        <p:tgtEl>
                                          <p:spTgt spid="7"/>
                                        </p:tgtEl>
                                        <p:attrNameLst>
                                          <p:attrName>ppt_x</p:attrName>
                                        </p:attrNameLst>
                                      </p:cBhvr>
                                      <p:tavLst>
                                        <p:tav tm="0">
                                          <p:val>
                                            <p:strVal val="#ppt_x"/>
                                          </p:val>
                                        </p:tav>
                                        <p:tav tm="100000">
                                          <p:val>
                                            <p:strVal val="#ppt_x"/>
                                          </p:val>
                                        </p:tav>
                                      </p:tavLst>
                                    </p:anim>
                                    <p:anim calcmode="lin" valueType="num">
                                      <p:cBhvr additive="base">
                                        <p:cTn dur="500" fill="hold" id="15"/>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8"/>
                                        </p:tgtEl>
                                        <p:attrNameLst>
                                          <p:attrName>style.visibility</p:attrName>
                                        </p:attrNameLst>
                                      </p:cBhvr>
                                      <p:to>
                                        <p:strVal val="visible"/>
                                      </p:to>
                                    </p:set>
                                    <p:anim calcmode="lin" valueType="num">
                                      <p:cBhvr additive="base">
                                        <p:cTn dur="500" fill="hold" id="20"/>
                                        <p:tgtEl>
                                          <p:spTgt spid="8"/>
                                        </p:tgtEl>
                                        <p:attrNameLst>
                                          <p:attrName>ppt_x</p:attrName>
                                        </p:attrNameLst>
                                      </p:cBhvr>
                                      <p:tavLst>
                                        <p:tav tm="0">
                                          <p:val>
                                            <p:strVal val="#ppt_x"/>
                                          </p:val>
                                        </p:tav>
                                        <p:tav tm="100000">
                                          <p:val>
                                            <p:strVal val="#ppt_x"/>
                                          </p:val>
                                        </p:tav>
                                      </p:tavLst>
                                    </p:anim>
                                    <p:anim calcmode="lin" valueType="num">
                                      <p:cBhvr additive="base">
                                        <p:cTn dur="500" fill="hold" id="21"/>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3425"/>
            <a:chOff x="417443" y="395505"/>
            <a:chExt cx="8282609" cy="893425"/>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1、系统部署</a:t>
              </a:r>
              <a:endParaRPr lang="en-US" sz="1100"/>
            </a:p>
          </p:txBody>
        </p:sp>
        <p:sp>
          <p:nvSpPr>
            <p:cNvPr name="AutoShape 4" id="4"/>
            <p:cNvSpPr/>
            <p:nvPr/>
          </p:nvSpPr>
          <p:spPr>
            <a:xfrm rot="0" flipH="false" flipV="false">
              <a:off x="609848" y="920630"/>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System Deployment</a:t>
              </a:r>
              <a:endParaRPr lang="en-US" sz="1100"/>
            </a:p>
          </p:txBody>
        </p:sp>
      </p:grpSp>
      <p:sp>
        <p:nvSpPr>
          <p:cNvPr name="AutoShape 5" id="5"/>
          <p:cNvSpPr/>
          <p:nvPr/>
        </p:nvSpPr>
        <p:spPr>
          <a:xfrm rot="0" flipH="false" flipV="false">
            <a:off x="1443355" y="4832985"/>
            <a:ext cx="6096000" cy="33718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部署chaosmesh服务</a:t>
            </a:r>
            <a:endParaRPr lang="en-US" sz="1100"/>
          </a:p>
        </p:txBody>
      </p:sp>
      <p:pic>
        <p:nvPicPr>
          <p:cNvPr name="Picture 6" id="6"/>
          <p:cNvPicPr>
            <a:picLocks noChangeAspect="true"/>
          </p:cNvPicPr>
          <p:nvPr/>
        </p:nvPicPr>
        <p:blipFill>
          <a:blip r:embed="rId2"/>
          <a:srcRect l="0" r="0" t="0" b="0"/>
          <a:stretch>
            <a:fillRect/>
          </a:stretch>
        </p:blipFill>
        <p:spPr>
          <a:xfrm rot="0" flipH="false" flipV="false">
            <a:off x="1443355" y="5282565"/>
            <a:ext cx="5270500" cy="849630"/>
          </a:xfrm>
          <a:prstGeom prst="rect">
            <a:avLst/>
          </a:prstGeom>
          <a:ln w="12700">
            <a:noFill/>
            <a:prstDash val="solid"/>
          </a:ln>
        </p:spPr>
      </p:pic>
      <p:sp>
        <p:nvSpPr>
          <p:cNvPr name="AutoShape 7" id="7"/>
          <p:cNvSpPr/>
          <p:nvPr/>
        </p:nvSpPr>
        <p:spPr>
          <a:xfrm rot="0" flipH="false" flipV="false">
            <a:off x="418079" y="1660322"/>
            <a:ext cx="781880" cy="781880"/>
          </a:xfrm>
          <a:prstGeom prst="ellipse">
            <a:avLst/>
          </a:prstGeom>
          <a:noFill/>
          <a:ln w="254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true" i="false" strike="noStrike" u="none" sz="2400">
                <a:solidFill>
                  <a:srgbClr val="808080"/>
                </a:solidFill>
                <a:latin typeface="Arial"/>
                <a:ea typeface="Arial"/>
                <a:cs typeface="Arial"/>
                <a:sym typeface="Arial"/>
              </a:rPr>
              <a:t>02</a:t>
            </a:r>
            <a:endParaRPr lang="en-US" sz="1100"/>
          </a:p>
        </p:txBody>
      </p:sp>
      <p:sp>
        <p:nvSpPr>
          <p:cNvPr name="AutoShape 8" id="8"/>
          <p:cNvSpPr/>
          <p:nvPr/>
        </p:nvSpPr>
        <p:spPr>
          <a:xfrm rot="0" flipH="false" flipV="false">
            <a:off x="1443355" y="4274820"/>
            <a:ext cx="5080000" cy="66040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Arial"/>
                <a:ea typeface="Arial"/>
                <a:cs typeface="Arial"/>
                <a:sym typeface="Arial"/>
              </a:rPr>
              <a:t>ChaosMesh</a:t>
            </a:r>
            <a:r>
              <a:rPr lang="en-US" b="true" i="false" strike="noStrike" u="none" sz="1600">
                <a:solidFill>
                  <a:srgbClr val="000000"/>
                </a:solidFill>
                <a:latin typeface="Noto Sans SC"/>
                <a:ea typeface="Noto Sans SC"/>
                <a:cs typeface="Noto Sans SC"/>
                <a:sym typeface="Noto Sans SC"/>
              </a:rPr>
              <a:t>，可以通过它向部署的 微服务系统 注入故障，比如模拟服务崩溃、网络延迟或存储问题。</a:t>
            </a:r>
            <a:endParaRPr lang="en-US" sz="1100"/>
          </a:p>
          <a:p>
            <a:pPr algn="l" indent="0">
              <a:lnSpc>
                <a:spcPct val="100000"/>
              </a:lnSpc>
            </a:pPr>
            <a:r>
              <a:rPr lang="en-US" b="false" i="false" strike="noStrike" u="none" sz="1800">
                <a:solidFill>
                  <a:srgbClr val="000000"/>
                </a:solidFill>
                <a:latin typeface="Arial"/>
                <a:ea typeface="Arial"/>
                <a:cs typeface="Arial"/>
                <a:sym typeface="Arial"/>
              </a:rPr>
              <a:t> </a:t>
            </a:r>
          </a:p>
        </p:txBody>
      </p:sp>
      <p:pic>
        <p:nvPicPr>
          <p:cNvPr name="Picture 9" id="9"/>
          <p:cNvPicPr>
            <a:picLocks noChangeAspect="true"/>
          </p:cNvPicPr>
          <p:nvPr/>
        </p:nvPicPr>
        <p:blipFill>
          <a:blip r:embed="rId3"/>
          <a:srcRect l="0" r="0" t="0" b="0"/>
          <a:stretch>
            <a:fillRect/>
          </a:stretch>
        </p:blipFill>
        <p:spPr>
          <a:xfrm rot="0" flipH="false" flipV="false">
            <a:off x="1443355" y="2189480"/>
            <a:ext cx="7166610" cy="2137410"/>
          </a:xfrm>
          <a:prstGeom prst="rect">
            <a:avLst/>
          </a:prstGeom>
          <a:ln w="12700">
            <a:noFill/>
            <a:prstDash val="solid"/>
          </a:ln>
        </p:spPr>
      </p:pic>
      <p:sp>
        <p:nvSpPr>
          <p:cNvPr name="AutoShape 10" id="10"/>
          <p:cNvSpPr/>
          <p:nvPr/>
        </p:nvSpPr>
        <p:spPr>
          <a:xfrm rot="0" flipH="false" flipV="false">
            <a:off x="355849" y="4274617"/>
            <a:ext cx="781880" cy="781880"/>
          </a:xfrm>
          <a:prstGeom prst="ellipse">
            <a:avLst/>
          </a:prstGeom>
          <a:noFill/>
          <a:ln w="254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true" i="false" strike="noStrike" u="none" sz="2400">
                <a:solidFill>
                  <a:srgbClr val="808080"/>
                </a:solidFill>
                <a:latin typeface="Arial"/>
                <a:ea typeface="Arial"/>
                <a:cs typeface="Arial"/>
                <a:sym typeface="Arial"/>
              </a:rPr>
              <a:t>03</a:t>
            </a:r>
            <a:endParaRPr lang="en-US" sz="1100"/>
          </a:p>
        </p:txBody>
      </p:sp>
      <p:sp>
        <p:nvSpPr>
          <p:cNvPr name="AutoShape 11" id="11"/>
          <p:cNvSpPr/>
          <p:nvPr/>
        </p:nvSpPr>
        <p:spPr>
          <a:xfrm rot="0" flipH="false" flipV="false">
            <a:off x="1367790" y="1660525"/>
            <a:ext cx="7423150" cy="36830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800">
                <a:solidFill>
                  <a:srgbClr val="000000"/>
                </a:solidFill>
                <a:latin typeface="Noto Sans SC"/>
                <a:ea typeface="Noto Sans SC"/>
                <a:cs typeface="Noto Sans SC"/>
                <a:sym typeface="Noto Sans SC"/>
              </a:rPr>
              <a:t>部署</a:t>
            </a:r>
            <a:r>
              <a:rPr lang="en-US" b="true" i="false" strike="noStrike" u="none" sz="1800">
                <a:solidFill>
                  <a:srgbClr val="000000"/>
                </a:solidFill>
                <a:latin typeface="Arial"/>
                <a:ea typeface="Arial"/>
                <a:cs typeface="Arial"/>
                <a:sym typeface="Arial"/>
              </a:rPr>
              <a:t>Hotel-Reservation</a:t>
            </a:r>
            <a:r>
              <a:rPr lang="en-US" b="true" i="false" strike="noStrike" u="none" sz="1800">
                <a:solidFill>
                  <a:srgbClr val="000000"/>
                </a:solidFill>
                <a:latin typeface="Noto Sans SC"/>
                <a:ea typeface="Noto Sans SC"/>
                <a:cs typeface="Noto Sans SC"/>
                <a:sym typeface="Noto Sans SC"/>
              </a:rPr>
              <a:t>服务</a:t>
            </a:r>
            <a:endParaRPr lang="en-US" sz="1100"/>
          </a:p>
        </p:txBody>
      </p:sp>
      <p:pic>
        <p:nvPicPr>
          <p:cNvPr name="Picture 12" id="12"/>
          <p:cNvPicPr>
            <a:picLocks noChangeAspect="true"/>
          </p:cNvPicPr>
          <p:nvPr/>
        </p:nvPicPr>
        <p:blipFill>
          <a:blip r:embed="rId4"/>
          <a:srcRect l="0" r="59993" t="0" b="0"/>
          <a:stretch>
            <a:fillRect/>
          </a:stretch>
        </p:blipFill>
        <p:spPr>
          <a:xfrm rot="0" flipH="false" flipV="false">
            <a:off x="8700135" y="1383030"/>
            <a:ext cx="2942590" cy="4798060"/>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childTnLst>
                        <p:par>
                          <p:cTn id="11" fill="hold">
                            <p:childTnLst>
                              <p:par>
                                <p:cTn fill="hold" id="12" nodeType="clickEffect" presetClass="entr" presetID="2" presetSubtype="4" repeatCount="0">
                                  <p:stCondLst>
                                    <p:cond delay="0"/>
                                  </p:stCondLst>
                                  <p:childTnLst>
                                    <p:set>
                                      <p:cBhvr>
                                        <p:cTn dur="1" fill="hold" id="13">
                                          <p:stCondLst>
                                            <p:cond delay="0"/>
                                          </p:stCondLst>
                                        </p:cTn>
                                        <p:tgtEl>
                                          <p:spTgt spid="9"/>
                                        </p:tgtEl>
                                        <p:attrNameLst>
                                          <p:attrName>style.visibility</p:attrName>
                                        </p:attrNameLst>
                                      </p:cBhvr>
                                      <p:to>
                                        <p:strVal val="visible"/>
                                      </p:to>
                                    </p:set>
                                    <p:anim calcmode="lin" valueType="num">
                                      <p:cBhvr additive="base">
                                        <p:cTn dur="500" fill="hold" id="14"/>
                                        <p:tgtEl>
                                          <p:spTgt spid="9"/>
                                        </p:tgtEl>
                                        <p:attrNameLst>
                                          <p:attrName>ppt_x</p:attrName>
                                        </p:attrNameLst>
                                      </p:cBhvr>
                                      <p:tavLst>
                                        <p:tav tm="0">
                                          <p:val>
                                            <p:strVal val="#ppt_x"/>
                                          </p:val>
                                        </p:tav>
                                        <p:tav tm="100000">
                                          <p:val>
                                            <p:strVal val="#ppt_x"/>
                                          </p:val>
                                        </p:tav>
                                      </p:tavLst>
                                    </p:anim>
                                    <p:anim calcmode="lin" valueType="num">
                                      <p:cBhvr additive="base">
                                        <p:cTn dur="500" fill="hold" id="15"/>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6"/>
                                        </p:tgtEl>
                                        <p:attrNameLst>
                                          <p:attrName>style.visibility</p:attrName>
                                        </p:attrNameLst>
                                      </p:cBhvr>
                                      <p:to>
                                        <p:strVal val="visible"/>
                                      </p:to>
                                    </p:set>
                                    <p:anim calcmode="lin" valueType="num">
                                      <p:cBhvr additive="base">
                                        <p:cTn dur="500" fill="hold" id="20"/>
                                        <p:tgtEl>
                                          <p:spTgt spid="6"/>
                                        </p:tgtEl>
                                        <p:attrNameLst>
                                          <p:attrName>ppt_x</p:attrName>
                                        </p:attrNameLst>
                                      </p:cBhvr>
                                      <p:tavLst>
                                        <p:tav tm="0">
                                          <p:val>
                                            <p:strVal val="#ppt_x"/>
                                          </p:val>
                                        </p:tav>
                                        <p:tav tm="100000">
                                          <p:val>
                                            <p:strVal val="#ppt_x"/>
                                          </p:val>
                                        </p:tav>
                                      </p:tavLst>
                                    </p:anim>
                                    <p:anim calcmode="lin" valueType="num">
                                      <p:cBhvr additive="base">
                                        <p:cTn dur="500" fill="hold" id="21"/>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childTnLst>
                        <p:par>
                          <p:cTn id="23" fill="hold">
                            <p:childTnLst>
                              <p:par>
                                <p:cTn fill="hold" id="24" nodeType="clickEffect" presetClass="entr" presetID="2" presetSubtype="4" repeatCount="0">
                                  <p:stCondLst>
                                    <p:cond delay="0"/>
                                  </p:stCondLst>
                                  <p:childTnLst>
                                    <p:set>
                                      <p:cBhvr>
                                        <p:cTn dur="1" fill="hold" id="25">
                                          <p:stCondLst>
                                            <p:cond delay="0"/>
                                          </p:stCondLst>
                                        </p:cTn>
                                        <p:tgtEl>
                                          <p:spTgt spid="12"/>
                                        </p:tgtEl>
                                        <p:attrNameLst>
                                          <p:attrName>style.visibility</p:attrName>
                                        </p:attrNameLst>
                                      </p:cBhvr>
                                      <p:to>
                                        <p:strVal val="visible"/>
                                      </p:to>
                                    </p:set>
                                    <p:anim calcmode="lin" valueType="num">
                                      <p:cBhvr additive="base">
                                        <p:cTn dur="500" fill="hold" id="26"/>
                                        <p:tgtEl>
                                          <p:spTgt spid="12"/>
                                        </p:tgtEl>
                                        <p:attrNameLst>
                                          <p:attrName>ppt_x</p:attrName>
                                        </p:attrNameLst>
                                      </p:cBhvr>
                                      <p:tavLst>
                                        <p:tav tm="0">
                                          <p:val>
                                            <p:strVal val="#ppt_x"/>
                                          </p:val>
                                        </p:tav>
                                        <p:tav tm="100000">
                                          <p:val>
                                            <p:strVal val="#ppt_x"/>
                                          </p:val>
                                        </p:tav>
                                      </p:tavLst>
                                    </p:anim>
                                    <p:anim calcmode="lin" valueType="num">
                                      <p:cBhvr additive="base">
                                        <p:cTn dur="500" fill="hold" id="27"/>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2.故障注入</a:t>
              </a:r>
              <a:endParaRPr lang="en-US" sz="1100"/>
            </a:p>
          </p:txBody>
        </p:sp>
        <p:sp>
          <p:nvSpPr>
            <p:cNvPr name="AutoShape 4" id="4"/>
            <p:cNvSpPr/>
            <p:nvPr/>
          </p:nvSpPr>
          <p:spPr>
            <a:xfrm rot="0" flipH="false" flipV="false">
              <a:off x="588258" y="918725"/>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Fault Injection</a:t>
              </a:r>
              <a:endParaRPr lang="en-US" sz="1100"/>
            </a:p>
          </p:txBody>
        </p:sp>
      </p:grpSp>
      <p:sp>
        <p:nvSpPr>
          <p:cNvPr name="AutoShape 5" id="5"/>
          <p:cNvSpPr/>
          <p:nvPr/>
        </p:nvSpPr>
        <p:spPr>
          <a:xfrm rot="0" flipH="false" flipV="false">
            <a:off x="996950" y="1467485"/>
            <a:ext cx="3685540" cy="58356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Yaml文件编写，故障类型为节点压力，节点选择catalogue，持续时间3分钟</a:t>
            </a:r>
            <a:endParaRPr lang="en-US" sz="1100"/>
          </a:p>
        </p:txBody>
      </p:sp>
      <p:pic>
        <p:nvPicPr>
          <p:cNvPr name="Picture 6" id="6"/>
          <p:cNvPicPr>
            <a:picLocks noChangeAspect="true"/>
          </p:cNvPicPr>
          <p:nvPr/>
        </p:nvPicPr>
        <p:blipFill>
          <a:blip r:embed="rId2"/>
          <a:srcRect l="0" r="0" t="0" b="0"/>
          <a:stretch>
            <a:fillRect/>
          </a:stretch>
        </p:blipFill>
        <p:spPr>
          <a:xfrm rot="0" flipH="false" flipV="false">
            <a:off x="1117031" y="2327275"/>
            <a:ext cx="3195188" cy="3786188"/>
          </a:xfrm>
          <a:prstGeom prst="rect">
            <a:avLst/>
          </a:prstGeom>
          <a:ln w="12700">
            <a:noFill/>
            <a:prstDash val="solid"/>
          </a:ln>
        </p:spPr>
      </p:pic>
      <p:sp>
        <p:nvSpPr>
          <p:cNvPr name="AutoShape 7" id="7"/>
          <p:cNvSpPr/>
          <p:nvPr/>
        </p:nvSpPr>
        <p:spPr>
          <a:xfrm rot="0" flipH="false" flipV="false">
            <a:off x="5474970" y="1500187"/>
            <a:ext cx="5080000" cy="33718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注入catalogue Pod压力 apply 注入</a:t>
            </a:r>
            <a:endParaRPr lang="en-US" sz="1100"/>
          </a:p>
        </p:txBody>
      </p:sp>
      <p:pic>
        <p:nvPicPr>
          <p:cNvPr name="Picture 8" id="8"/>
          <p:cNvPicPr>
            <a:picLocks noChangeAspect="true"/>
          </p:cNvPicPr>
          <p:nvPr/>
        </p:nvPicPr>
        <p:blipFill>
          <a:blip r:embed="rId3"/>
          <a:srcRect l="0" r="0" t="0" b="0"/>
          <a:stretch>
            <a:fillRect/>
          </a:stretch>
        </p:blipFill>
        <p:spPr>
          <a:xfrm rot="0" flipH="false" flipV="false">
            <a:off x="5283200" y="1957705"/>
            <a:ext cx="7012940" cy="369570"/>
          </a:xfrm>
          <a:prstGeom prst="rect">
            <a:avLst/>
          </a:prstGeom>
          <a:ln w="12700">
            <a:noFill/>
            <a:prstDash val="solid"/>
          </a:ln>
        </p:spPr>
      </p:pic>
      <p:sp>
        <p:nvSpPr>
          <p:cNvPr name="AutoShape 9" id="9"/>
          <p:cNvSpPr/>
          <p:nvPr/>
        </p:nvSpPr>
        <p:spPr>
          <a:xfrm rot="0" flipH="false" flipV="false">
            <a:off x="5474970" y="2447925"/>
            <a:ext cx="6096000" cy="58356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查看注入情况，可以看到创建和指令操作时间，根据这个时间去python脚本进行设置</a:t>
            </a:r>
            <a:endParaRPr lang="en-US" sz="1100"/>
          </a:p>
        </p:txBody>
      </p:sp>
      <p:pic>
        <p:nvPicPr>
          <p:cNvPr name="Picture 10" id="10"/>
          <p:cNvPicPr>
            <a:picLocks noChangeAspect="true"/>
          </p:cNvPicPr>
          <p:nvPr/>
        </p:nvPicPr>
        <p:blipFill>
          <a:blip r:embed="rId4"/>
          <a:srcRect l="0" r="0" t="0" b="0"/>
          <a:stretch>
            <a:fillRect/>
          </a:stretch>
        </p:blipFill>
        <p:spPr>
          <a:xfrm rot="0" flipH="false" flipV="false">
            <a:off x="5283200" y="3151823"/>
            <a:ext cx="5271770" cy="3216275"/>
          </a:xfrm>
          <a:prstGeom prst="rect">
            <a:avLst/>
          </a:prstGeom>
          <a:ln w="12700">
            <a:noFill/>
            <a:prstDash val="solid"/>
          </a:ln>
        </p:spPr>
      </p:pic>
      <p:sp>
        <p:nvSpPr>
          <p:cNvPr name="AutoShape 11" id="11"/>
          <p:cNvSpPr/>
          <p:nvPr/>
        </p:nvSpPr>
        <p:spPr>
          <a:xfrm rot="0" flipH="false" flipV="false">
            <a:off x="417219" y="146739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1</a:t>
            </a:r>
            <a:endParaRPr lang="en-US" sz="1100"/>
          </a:p>
        </p:txBody>
      </p:sp>
      <p:sp>
        <p:nvSpPr>
          <p:cNvPr name="AutoShape 12" id="12"/>
          <p:cNvSpPr/>
          <p:nvPr/>
        </p:nvSpPr>
        <p:spPr>
          <a:xfrm rot="0" flipH="false" flipV="false">
            <a:off x="4804434" y="146739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2</a:t>
            </a:r>
            <a:endParaRPr lang="en-US" sz="1100"/>
          </a:p>
        </p:txBody>
      </p:sp>
      <p:sp>
        <p:nvSpPr>
          <p:cNvPr name="AutoShape 13" id="13"/>
          <p:cNvSpPr/>
          <p:nvPr/>
        </p:nvSpPr>
        <p:spPr>
          <a:xfrm rot="0" flipH="false" flipV="false">
            <a:off x="4804434" y="232718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3</a:t>
            </a:r>
            <a:endParaRPr lang="en-US" sz="1100"/>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childTnLst>
                        <p:par>
                          <p:cTn id="11" fill="hold">
                            <p:childTnLst>
                              <p:par>
                                <p:cTn fill="hold" id="12" nodeType="clickEffect" presetClass="entr" presetID="2" presetSubtype="4" repeatCount="0">
                                  <p:stCondLst>
                                    <p:cond delay="0"/>
                                  </p:stCondLst>
                                  <p:childTnLst>
                                    <p:set>
                                      <p:cBhvr>
                                        <p:cTn dur="1" fill="hold" id="13">
                                          <p:stCondLst>
                                            <p:cond delay="0"/>
                                          </p:stCondLst>
                                        </p:cTn>
                                        <p:tgtEl>
                                          <p:spTgt spid="6"/>
                                        </p:tgtEl>
                                        <p:attrNameLst>
                                          <p:attrName>style.visibility</p:attrName>
                                        </p:attrNameLst>
                                      </p:cBhvr>
                                      <p:to>
                                        <p:strVal val="visible"/>
                                      </p:to>
                                    </p:set>
                                    <p:anim calcmode="lin" valueType="num">
                                      <p:cBhvr additive="base">
                                        <p:cTn dur="500" fill="hold" id="14"/>
                                        <p:tgtEl>
                                          <p:spTgt spid="6"/>
                                        </p:tgtEl>
                                        <p:attrNameLst>
                                          <p:attrName>ppt_x</p:attrName>
                                        </p:attrNameLst>
                                      </p:cBhvr>
                                      <p:tavLst>
                                        <p:tav tm="0">
                                          <p:val>
                                            <p:strVal val="#ppt_x"/>
                                          </p:val>
                                        </p:tav>
                                        <p:tav tm="100000">
                                          <p:val>
                                            <p:strVal val="#ppt_x"/>
                                          </p:val>
                                        </p:tav>
                                      </p:tavLst>
                                    </p:anim>
                                    <p:anim calcmode="lin" valueType="num">
                                      <p:cBhvr additive="base">
                                        <p:cTn dur="500" fill="hold" id="15"/>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8"/>
                                        </p:tgtEl>
                                        <p:attrNameLst>
                                          <p:attrName>style.visibility</p:attrName>
                                        </p:attrNameLst>
                                      </p:cBhvr>
                                      <p:to>
                                        <p:strVal val="visible"/>
                                      </p:to>
                                    </p:set>
                                    <p:anim calcmode="lin" valueType="num">
                                      <p:cBhvr additive="base">
                                        <p:cTn dur="500" fill="hold" id="20"/>
                                        <p:tgtEl>
                                          <p:spTgt spid="8"/>
                                        </p:tgtEl>
                                        <p:attrNameLst>
                                          <p:attrName>ppt_x</p:attrName>
                                        </p:attrNameLst>
                                      </p:cBhvr>
                                      <p:tavLst>
                                        <p:tav tm="0">
                                          <p:val>
                                            <p:strVal val="#ppt_x"/>
                                          </p:val>
                                        </p:tav>
                                        <p:tav tm="100000">
                                          <p:val>
                                            <p:strVal val="#ppt_x"/>
                                          </p:val>
                                        </p:tav>
                                      </p:tavLst>
                                    </p:anim>
                                    <p:anim calcmode="lin" valueType="num">
                                      <p:cBhvr additive="base">
                                        <p:cTn dur="500" fill="hold" id="21"/>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childTnLst>
                        <p:par>
                          <p:cTn id="23" fill="hold">
                            <p:childTnLst>
                              <p:par>
                                <p:cTn fill="hold" id="24" nodeType="clickEffect" presetClass="entr" presetID="2" presetSubtype="4" repeatCount="0">
                                  <p:stCondLst>
                                    <p:cond delay="0"/>
                                  </p:stCondLst>
                                  <p:childTnLst>
                                    <p:set>
                                      <p:cBhvr>
                                        <p:cTn dur="1" fill="hold" id="25">
                                          <p:stCondLst>
                                            <p:cond delay="0"/>
                                          </p:stCondLst>
                                        </p:cTn>
                                        <p:tgtEl>
                                          <p:spTgt spid="10"/>
                                        </p:tgtEl>
                                        <p:attrNameLst>
                                          <p:attrName>style.visibility</p:attrName>
                                        </p:attrNameLst>
                                      </p:cBhvr>
                                      <p:to>
                                        <p:strVal val="visible"/>
                                      </p:to>
                                    </p:set>
                                    <p:anim calcmode="lin" valueType="num">
                                      <p:cBhvr additive="base">
                                        <p:cTn dur="500" fill="hold" id="26"/>
                                        <p:tgtEl>
                                          <p:spTgt spid="10"/>
                                        </p:tgtEl>
                                        <p:attrNameLst>
                                          <p:attrName>ppt_x</p:attrName>
                                        </p:attrNameLst>
                                      </p:cBhvr>
                                      <p:tavLst>
                                        <p:tav tm="0">
                                          <p:val>
                                            <p:strVal val="#ppt_x"/>
                                          </p:val>
                                        </p:tav>
                                        <p:tav tm="100000">
                                          <p:val>
                                            <p:strVal val="#ppt_x"/>
                                          </p:val>
                                        </p:tav>
                                      </p:tavLst>
                                    </p:anim>
                                    <p:anim calcmode="lin" valueType="num">
                                      <p:cBhvr additive="base">
                                        <p:cTn dur="500" fill="hold" id="27"/>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3.编写脚本</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  </a:t>
              </a:r>
              <a:r>
                <a:rPr lang="en-US" b="false" i="false" strike="noStrike" u="none" sz="1800">
                  <a:solidFill>
                    <a:srgbClr val="A6A6A6"/>
                  </a:solidFill>
                  <a:latin typeface="Arial"/>
                  <a:ea typeface="Arial"/>
                  <a:cs typeface="Arial"/>
                  <a:sym typeface="Arial"/>
                </a:rPr>
                <a:t>Create a script</a:t>
              </a:r>
              <a:endParaRPr lang="en-US" sz="1100"/>
            </a:p>
          </p:txBody>
        </p:sp>
      </p:grpSp>
      <p:pic>
        <p:nvPicPr>
          <p:cNvPr name="Picture 5" id="5"/>
          <p:cNvPicPr>
            <a:picLocks noChangeAspect="true"/>
          </p:cNvPicPr>
          <p:nvPr/>
        </p:nvPicPr>
        <p:blipFill>
          <a:blip r:embed="rId2"/>
          <a:srcRect l="0" r="0" t="0" b="0"/>
          <a:stretch>
            <a:fillRect/>
          </a:stretch>
        </p:blipFill>
        <p:spPr>
          <a:xfrm rot="0" flipH="false" flipV="false">
            <a:off x="556736" y="1468756"/>
            <a:ext cx="4915217" cy="1390967"/>
          </a:xfrm>
          <a:prstGeom prst="rect">
            <a:avLst/>
          </a:prstGeom>
          <a:ln w="12700">
            <a:noFill/>
            <a:prstDash val="solid"/>
          </a:ln>
        </p:spPr>
      </p:pic>
      <p:pic>
        <p:nvPicPr>
          <p:cNvPr name="Picture 6" id="6"/>
          <p:cNvPicPr>
            <a:picLocks noChangeAspect="true"/>
          </p:cNvPicPr>
          <p:nvPr/>
        </p:nvPicPr>
        <p:blipFill>
          <a:blip r:embed="rId3"/>
          <a:srcRect l="0" r="0" t="0" b="0"/>
          <a:stretch>
            <a:fillRect/>
          </a:stretch>
        </p:blipFill>
        <p:spPr>
          <a:xfrm rot="0" flipH="false" flipV="false">
            <a:off x="556736" y="3919538"/>
            <a:ext cx="4829492" cy="1181417"/>
          </a:xfrm>
          <a:prstGeom prst="rect">
            <a:avLst/>
          </a:prstGeom>
          <a:ln w="12700">
            <a:noFill/>
            <a:prstDash val="solid"/>
          </a:ln>
        </p:spPr>
      </p:pic>
      <p:sp>
        <p:nvSpPr>
          <p:cNvPr name="AutoShape 7" id="7"/>
          <p:cNvSpPr/>
          <p:nvPr/>
        </p:nvSpPr>
        <p:spPr>
          <a:xfrm rot="0" flipH="false" flipV="false">
            <a:off x="785336" y="5327650"/>
            <a:ext cx="5080000" cy="64770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Prometheus 本地服务地址</a:t>
            </a:r>
            <a:endParaRPr lang="en-US" sz="1100"/>
          </a:p>
          <a:p>
            <a:pPr algn="l" indent="0">
              <a:lnSpc>
                <a:spcPct val="100000"/>
              </a:lnSpc>
            </a:pPr>
            <a:r>
              <a:rPr lang="en-US" b="true" i="false" strike="noStrike" u="none" sz="1600">
                <a:solidFill>
                  <a:srgbClr val="000000"/>
                </a:solidFill>
                <a:latin typeface="Noto Sans SC"/>
                <a:ea typeface="Noto Sans SC"/>
                <a:cs typeface="Noto Sans SC"/>
                <a:sym typeface="Noto Sans SC"/>
              </a:rPr>
              <a:t>STEP 表示查询粒度为每 15 秒一次</a:t>
            </a:r>
          </a:p>
        </p:txBody>
      </p:sp>
      <p:pic>
        <p:nvPicPr>
          <p:cNvPr name="Picture 8" id="8"/>
          <p:cNvPicPr>
            <a:picLocks noChangeAspect="true"/>
          </p:cNvPicPr>
          <p:nvPr/>
        </p:nvPicPr>
        <p:blipFill>
          <a:blip r:embed="rId4"/>
          <a:srcRect l="0" r="0" t="0" b="0"/>
          <a:stretch>
            <a:fillRect/>
          </a:stretch>
        </p:blipFill>
        <p:spPr>
          <a:xfrm rot="0" flipH="false" flipV="false">
            <a:off x="6490811" y="1757997"/>
            <a:ext cx="5277167" cy="1629092"/>
          </a:xfrm>
          <a:prstGeom prst="rect">
            <a:avLst/>
          </a:prstGeom>
          <a:ln w="12700">
            <a:noFill/>
            <a:prstDash val="solid"/>
          </a:ln>
        </p:spPr>
      </p:pic>
      <p:sp>
        <p:nvSpPr>
          <p:cNvPr name="AutoShape 9" id="9"/>
          <p:cNvSpPr/>
          <p:nvPr/>
        </p:nvSpPr>
        <p:spPr>
          <a:xfrm rot="0" flipH="false" flipV="false">
            <a:off x="6589236" y="3856989"/>
            <a:ext cx="5080000" cy="1568450"/>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设置数据查询时间窗口，覆盖故障注入区间（故障持续时间）</a:t>
            </a:r>
            <a:endParaRPr lang="en-US" sz="1100"/>
          </a:p>
          <a:p>
            <a:pPr algn="just" indent="0">
              <a:lnSpc>
                <a:spcPct val="100000"/>
              </a:lnSpc>
            </a:pPr>
            <a:r>
              <a:rPr lang="en-US" b="true" i="false" strike="noStrike" u="none" sz="1600">
                <a:solidFill>
                  <a:srgbClr val="000000"/>
                </a:solidFill>
                <a:latin typeface="Noto Sans SC"/>
                <a:ea typeface="Noto Sans SC"/>
                <a:cs typeface="Noto Sans SC"/>
                <a:sym typeface="Noto Sans SC"/>
              </a:rPr>
              <a:t>Start_time 查询开始时间</a:t>
            </a:r>
          </a:p>
          <a:p>
            <a:pPr algn="just" indent="0">
              <a:lnSpc>
                <a:spcPct val="100000"/>
              </a:lnSpc>
            </a:pPr>
            <a:r>
              <a:rPr lang="en-US" b="true" i="false" strike="noStrike" u="none" sz="1600">
                <a:solidFill>
                  <a:srgbClr val="000000"/>
                </a:solidFill>
                <a:latin typeface="Noto Sans SC"/>
                <a:ea typeface="Noto Sans SC"/>
                <a:cs typeface="Noto Sans SC"/>
                <a:sym typeface="Noto Sans SC"/>
              </a:rPr>
              <a:t>end_time查询结束时间</a:t>
            </a:r>
          </a:p>
          <a:p>
            <a:pPr algn="just" indent="0">
              <a:lnSpc>
                <a:spcPct val="100000"/>
              </a:lnSpc>
            </a:pPr>
            <a:r>
              <a:rPr lang="en-US" b="true" i="false" strike="noStrike" u="none" sz="1600">
                <a:solidFill>
                  <a:srgbClr val="000000"/>
                </a:solidFill>
                <a:latin typeface="Noto Sans SC"/>
                <a:ea typeface="Noto Sans SC"/>
                <a:cs typeface="Noto Sans SC"/>
                <a:sym typeface="Noto Sans SC"/>
              </a:rPr>
              <a:t>FAULT_START故障注入开始时间</a:t>
            </a:r>
          </a:p>
          <a:p>
            <a:pPr algn="just" indent="0">
              <a:lnSpc>
                <a:spcPct val="100000"/>
              </a:lnSpc>
            </a:pPr>
            <a:r>
              <a:rPr lang="en-US" b="true" i="false" strike="noStrike" u="none" sz="1600">
                <a:solidFill>
                  <a:srgbClr val="000000"/>
                </a:solidFill>
                <a:latin typeface="Noto Sans SC"/>
                <a:ea typeface="Noto Sans SC"/>
                <a:cs typeface="Noto Sans SC"/>
                <a:sym typeface="Noto Sans SC"/>
              </a:rPr>
              <a:t>FAULT_END故障注入结束时间</a:t>
            </a:r>
          </a:p>
        </p:txBody>
      </p:sp>
      <p:sp>
        <p:nvSpPr>
          <p:cNvPr name="AutoShape 10" id="10"/>
          <p:cNvSpPr/>
          <p:nvPr/>
        </p:nvSpPr>
        <p:spPr>
          <a:xfrm rot="0" flipH="false" flipV="false">
            <a:off x="713740" y="2974975"/>
            <a:ext cx="4978400" cy="82994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用于发起 HTTP 请求（requests），处理表格数据（pandas），时间处理（datetime），合并多个 DataFrame（reduce）</a:t>
            </a:r>
            <a:endParaRPr lang="en-US" sz="1100"/>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childTnLst>
                        <p:par>
                          <p:cTn id="11" fill="hold">
                            <p:childTnLst>
                              <p:par>
                                <p:cTn fill="hold" id="12" nodeType="clickEffect" presetClass="entr" presetID="2" presetSubtype="4" repeatCount="0">
                                  <p:stCondLst>
                                    <p:cond delay="0"/>
                                  </p:stCondLst>
                                  <p:childTnLst>
                                    <p:set>
                                      <p:cBhvr>
                                        <p:cTn dur="1" fill="hold" id="13">
                                          <p:stCondLst>
                                            <p:cond delay="0"/>
                                          </p:stCondLst>
                                        </p:cTn>
                                        <p:tgtEl>
                                          <p:spTgt spid="5"/>
                                        </p:tgtEl>
                                        <p:attrNameLst>
                                          <p:attrName>style.visibility</p:attrName>
                                        </p:attrNameLst>
                                      </p:cBhvr>
                                      <p:to>
                                        <p:strVal val="visible"/>
                                      </p:to>
                                    </p:set>
                                    <p:anim calcmode="lin" valueType="num">
                                      <p:cBhvr additive="base">
                                        <p:cTn dur="500" fill="hold" id="14"/>
                                        <p:tgtEl>
                                          <p:spTgt spid="5"/>
                                        </p:tgtEl>
                                        <p:attrNameLst>
                                          <p:attrName>ppt_x</p:attrName>
                                        </p:attrNameLst>
                                      </p:cBhvr>
                                      <p:tavLst>
                                        <p:tav tm="0">
                                          <p:val>
                                            <p:strVal val="#ppt_x"/>
                                          </p:val>
                                        </p:tav>
                                        <p:tav tm="100000">
                                          <p:val>
                                            <p:strVal val="#ppt_x"/>
                                          </p:val>
                                        </p:tav>
                                      </p:tavLst>
                                    </p:anim>
                                    <p:anim calcmode="lin" valueType="num">
                                      <p:cBhvr additive="base">
                                        <p:cTn dur="500" fill="hold" id="15"/>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6"/>
                                        </p:tgtEl>
                                        <p:attrNameLst>
                                          <p:attrName>style.visibility</p:attrName>
                                        </p:attrNameLst>
                                      </p:cBhvr>
                                      <p:to>
                                        <p:strVal val="visible"/>
                                      </p:to>
                                    </p:set>
                                    <p:anim calcmode="lin" valueType="num">
                                      <p:cBhvr additive="base">
                                        <p:cTn dur="500" fill="hold" id="20"/>
                                        <p:tgtEl>
                                          <p:spTgt spid="6"/>
                                        </p:tgtEl>
                                        <p:attrNameLst>
                                          <p:attrName>ppt_x</p:attrName>
                                        </p:attrNameLst>
                                      </p:cBhvr>
                                      <p:tavLst>
                                        <p:tav tm="0">
                                          <p:val>
                                            <p:strVal val="#ppt_x"/>
                                          </p:val>
                                        </p:tav>
                                        <p:tav tm="100000">
                                          <p:val>
                                            <p:strVal val="#ppt_x"/>
                                          </p:val>
                                        </p:tav>
                                      </p:tavLst>
                                    </p:anim>
                                    <p:anim calcmode="lin" valueType="num">
                                      <p:cBhvr additive="base">
                                        <p:cTn dur="500" fill="hold" id="21"/>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childTnLst>
                        <p:par>
                          <p:cTn id="23" fill="hold">
                            <p:childTnLst>
                              <p:par>
                                <p:cTn fill="hold" id="24" nodeType="clickEffect" presetClass="entr" presetID="2" presetSubtype="4" repeatCount="0">
                                  <p:stCondLst>
                                    <p:cond delay="0"/>
                                  </p:stCondLst>
                                  <p:childTnLst>
                                    <p:set>
                                      <p:cBhvr>
                                        <p:cTn dur="1" fill="hold" id="25">
                                          <p:stCondLst>
                                            <p:cond delay="0"/>
                                          </p:stCondLst>
                                        </p:cTn>
                                        <p:tgtEl>
                                          <p:spTgt spid="8"/>
                                        </p:tgtEl>
                                        <p:attrNameLst>
                                          <p:attrName>style.visibility</p:attrName>
                                        </p:attrNameLst>
                                      </p:cBhvr>
                                      <p:to>
                                        <p:strVal val="visible"/>
                                      </p:to>
                                    </p:set>
                                    <p:anim calcmode="lin" valueType="num">
                                      <p:cBhvr additive="base">
                                        <p:cTn dur="500" fill="hold" id="26"/>
                                        <p:tgtEl>
                                          <p:spTgt spid="8"/>
                                        </p:tgtEl>
                                        <p:attrNameLst>
                                          <p:attrName>ppt_x</p:attrName>
                                        </p:attrNameLst>
                                      </p:cBhvr>
                                      <p:tavLst>
                                        <p:tav tm="0">
                                          <p:val>
                                            <p:strVal val="#ppt_x"/>
                                          </p:val>
                                        </p:tav>
                                        <p:tav tm="100000">
                                          <p:val>
                                            <p:strVal val="#ppt_x"/>
                                          </p:val>
                                        </p:tav>
                                      </p:tavLst>
                                    </p:anim>
                                    <p:anim calcmode="lin" valueType="num">
                                      <p:cBhvr additive="base">
                                        <p:cTn dur="500" fill="hold" id="27"/>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3.编写脚本</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  Create a script</a:t>
              </a:r>
              <a:endParaRPr lang="en-US" sz="1100"/>
            </a:p>
          </p:txBody>
        </p:sp>
      </p:grpSp>
      <p:pic>
        <p:nvPicPr>
          <p:cNvPr name="Picture 5" id="5"/>
          <p:cNvPicPr>
            <a:picLocks noChangeAspect="true"/>
          </p:cNvPicPr>
          <p:nvPr/>
        </p:nvPicPr>
        <p:blipFill>
          <a:blip r:embed="rId2"/>
          <a:srcRect l="0" r="0" t="0" b="0"/>
          <a:stretch>
            <a:fillRect/>
          </a:stretch>
        </p:blipFill>
        <p:spPr>
          <a:xfrm rot="0" flipH="false" flipV="false">
            <a:off x="511969" y="1289209"/>
            <a:ext cx="5267642" cy="3762692"/>
          </a:xfrm>
          <a:prstGeom prst="rect">
            <a:avLst/>
          </a:prstGeom>
          <a:ln w="12700">
            <a:noFill/>
            <a:prstDash val="solid"/>
          </a:ln>
        </p:spPr>
      </p:pic>
      <p:sp>
        <p:nvSpPr>
          <p:cNvPr name="AutoShape 6" id="6"/>
          <p:cNvSpPr/>
          <p:nvPr/>
        </p:nvSpPr>
        <p:spPr>
          <a:xfrm rot="0" flipH="false" flipV="false">
            <a:off x="605314" y="5245576"/>
            <a:ext cx="5080000" cy="58356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共有 25 个监控指标，涵盖 CPU、内存、线程、网络、磁盘、状态等</a:t>
            </a:r>
            <a:endParaRPr lang="en-US" sz="1100"/>
          </a:p>
        </p:txBody>
      </p:sp>
      <p:pic>
        <p:nvPicPr>
          <p:cNvPr name="Picture 7" id="7"/>
          <p:cNvPicPr>
            <a:picLocks noChangeAspect="true"/>
          </p:cNvPicPr>
          <p:nvPr/>
        </p:nvPicPr>
        <p:blipFill>
          <a:blip r:embed="rId3"/>
          <a:srcRect l="0" r="0" t="0" b="0"/>
          <a:stretch>
            <a:fillRect/>
          </a:stretch>
        </p:blipFill>
        <p:spPr>
          <a:xfrm rot="0" flipH="false" flipV="false">
            <a:off x="6689090" y="1383030"/>
            <a:ext cx="3151505" cy="2604770"/>
          </a:xfrm>
          <a:prstGeom prst="rect">
            <a:avLst/>
          </a:prstGeom>
          <a:ln w="12700">
            <a:noFill/>
            <a:prstDash val="solid"/>
          </a:ln>
        </p:spPr>
      </p:pic>
      <p:sp>
        <p:nvSpPr>
          <p:cNvPr name="AutoShape 8" id="8"/>
          <p:cNvSpPr/>
          <p:nvPr/>
        </p:nvSpPr>
        <p:spPr>
          <a:xfrm rot="0" flipH="false" flipV="false">
            <a:off x="6689249" y="4360703"/>
            <a:ext cx="5080000" cy="201739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该函数对每个指标发起 Prometheus 查询：</a:t>
            </a:r>
            <a:endParaRPr lang="en-US" sz="1100"/>
          </a:p>
          <a:p>
            <a:pPr algn="l" indent="0" marL="266700">
              <a:lnSpc>
                <a:spcPct val="100000"/>
              </a:lnSpc>
            </a:pPr>
            <a:r>
              <a:rPr lang="en-US" b="true" i="false" strike="noStrike" u="none" sz="1600">
                <a:solidFill>
                  <a:srgbClr val="000000"/>
                </a:solidFill>
                <a:latin typeface="Noto Sans SC"/>
                <a:ea typeface="Noto Sans SC"/>
                <a:cs typeface="Noto Sans SC"/>
                <a:sym typeface="Noto Sans SC"/>
              </a:rPr>
              <a:t>构造查询 URL 和参数</a:t>
            </a:r>
          </a:p>
          <a:p>
            <a:pPr algn="l" indent="0" marL="266700">
              <a:lnSpc>
                <a:spcPct val="100000"/>
              </a:lnSpc>
            </a:pPr>
            <a:r>
              <a:rPr lang="en-US" b="true" i="false" strike="noStrike" u="none" sz="1600">
                <a:solidFill>
                  <a:srgbClr val="000000"/>
                </a:solidFill>
                <a:latin typeface="Noto Sans SC"/>
                <a:ea typeface="Noto Sans SC"/>
                <a:cs typeface="Noto Sans SC"/>
                <a:sym typeface="Noto Sans SC"/>
              </a:rPr>
              <a:t>遍历响应结果中的时间序列数据（values 为 [timestamp, value]）</a:t>
            </a:r>
          </a:p>
          <a:p>
            <a:pPr algn="l" indent="0" marL="266700">
              <a:lnSpc>
                <a:spcPct val="100000"/>
              </a:lnSpc>
            </a:pPr>
            <a:r>
              <a:rPr lang="en-US" b="true" i="false" strike="noStrike" u="none" sz="1600">
                <a:solidFill>
                  <a:srgbClr val="000000"/>
                </a:solidFill>
                <a:latin typeface="Noto Sans SC"/>
                <a:ea typeface="Noto Sans SC"/>
                <a:cs typeface="Noto Sans SC"/>
                <a:sym typeface="Noto Sans SC"/>
              </a:rPr>
              <a:t>将每个指标结果转为 DataFrame，并返回</a:t>
            </a:r>
          </a:p>
          <a:p>
            <a:pPr algn="l" indent="0">
              <a:lnSpc>
                <a:spcPct val="100000"/>
              </a:lnSpc>
            </a:pPr>
            <a:r>
              <a:rPr lang="en-US" b="true" i="false" strike="noStrike" u="none" sz="1600">
                <a:solidFill>
                  <a:srgbClr val="000000"/>
                </a:solidFill>
                <a:latin typeface="Noto Sans SC"/>
                <a:ea typeface="Noto Sans SC"/>
                <a:cs typeface="Noto Sans SC"/>
                <a:sym typeface="Noto Sans SC"/>
              </a:rPr>
              <a:t>若失败则返回空 DataFrame 并打印错误信息。</a:t>
            </a:r>
          </a:p>
        </p:txBody>
      </p:sp>
      <p:sp>
        <p:nvSpPr>
          <p:cNvPr name="AutoShape 9" id="9"/>
          <p:cNvSpPr/>
          <p:nvPr/>
        </p:nvSpPr>
        <p:spPr>
          <a:xfrm rot="0" flipH="false" flipV="false">
            <a:off x="1203484" y="16554290"/>
            <a:ext cx="5080000" cy="77089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a:r>
            <a:endParaRPr lang="en-US" sz="1100"/>
          </a:p>
          <a:p>
            <a:pPr algn="l" indent="0">
              <a:lnSpc>
                <a:spcPct val="100000"/>
              </a:lnSpc>
            </a:pPr>
            <a:r>
              <a:rPr lang="en-US" b="false" i="false" strike="noStrike" u="none" sz="1600">
                <a:solidFill>
                  <a:srgbClr val="000000"/>
                </a:solidFill>
                <a:latin typeface="Calibri"/>
                <a:ea typeface="Calibri"/>
                <a:cs typeface="Calibri"/>
                <a:sym typeface="Calibri"/>
              </a:rPr>
              <a:t> </a:t>
            </a:r>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4.运行脚本采集数据</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  </a:t>
              </a:r>
              <a:r>
                <a:rPr lang="en-US" b="false" i="false" strike="noStrike" u="none" sz="1800">
                  <a:solidFill>
                    <a:srgbClr val="A6A6A6"/>
                  </a:solidFill>
                  <a:latin typeface="Arial"/>
                  <a:ea typeface="Arial"/>
                  <a:cs typeface="Arial"/>
                  <a:sym typeface="Arial"/>
                </a:rPr>
                <a:t>Run a script to collect data</a:t>
              </a:r>
              <a:endParaRPr lang="en-US" sz="1100"/>
            </a:p>
          </p:txBody>
        </p:sp>
      </p:grpSp>
      <p:sp>
        <p:nvSpPr>
          <p:cNvPr name="AutoShape 5" id="5"/>
          <p:cNvSpPr/>
          <p:nvPr/>
        </p:nvSpPr>
        <p:spPr>
          <a:xfrm rot="0" flipH="false" flipV="false">
            <a:off x="1203484" y="16554290"/>
            <a:ext cx="5080000" cy="77089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a:r>
            <a:endParaRPr lang="en-US" sz="1100"/>
          </a:p>
          <a:p>
            <a:pPr algn="l" indent="0">
              <a:lnSpc>
                <a:spcPct val="100000"/>
              </a:lnSpc>
            </a:pPr>
            <a:r>
              <a:rPr lang="en-US" b="false" i="false" strike="noStrike" u="none" sz="1600">
                <a:solidFill>
                  <a:srgbClr val="000000"/>
                </a:solidFill>
                <a:latin typeface="Calibri"/>
                <a:ea typeface="Calibri"/>
                <a:cs typeface="Calibri"/>
                <a:sym typeface="Calibri"/>
              </a:rPr>
              <a:t> </a:t>
            </a:r>
          </a:p>
        </p:txBody>
      </p:sp>
      <p:pic>
        <p:nvPicPr>
          <p:cNvPr name="Picture 6" id="6"/>
          <p:cNvPicPr>
            <a:picLocks noChangeAspect="true"/>
          </p:cNvPicPr>
          <p:nvPr/>
        </p:nvPicPr>
        <p:blipFill>
          <a:blip r:embed="rId2"/>
          <a:srcRect l="0" r="0" t="0" b="0"/>
          <a:stretch>
            <a:fillRect/>
          </a:stretch>
        </p:blipFill>
        <p:spPr>
          <a:xfrm rot="0" flipH="false" flipV="false">
            <a:off x="754698" y="1526858"/>
            <a:ext cx="5260975" cy="440055"/>
          </a:xfrm>
          <a:prstGeom prst="rect">
            <a:avLst/>
          </a:prstGeom>
          <a:ln w="12700">
            <a:noFill/>
            <a:prstDash val="solid"/>
          </a:ln>
        </p:spPr>
      </p:pic>
      <p:sp>
        <p:nvSpPr>
          <p:cNvPr name="AutoShape 7" id="7"/>
          <p:cNvSpPr/>
          <p:nvPr/>
        </p:nvSpPr>
        <p:spPr>
          <a:xfrm rot="0" flipH="false" flipV="false">
            <a:off x="755015" y="2206308"/>
            <a:ext cx="5080000" cy="33718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将Prometheus的url填入</a:t>
            </a:r>
            <a:endParaRPr lang="en-US" sz="1100"/>
          </a:p>
        </p:txBody>
      </p:sp>
      <p:pic>
        <p:nvPicPr>
          <p:cNvPr name="Picture 8" id="8"/>
          <p:cNvPicPr>
            <a:picLocks noChangeAspect="true"/>
          </p:cNvPicPr>
          <p:nvPr/>
        </p:nvPicPr>
        <p:blipFill>
          <a:blip r:embed="rId3"/>
          <a:srcRect l="0" r="0" t="0" b="0"/>
          <a:stretch>
            <a:fillRect/>
          </a:stretch>
        </p:blipFill>
        <p:spPr>
          <a:xfrm rot="0" flipH="false" flipV="false">
            <a:off x="754698" y="2727960"/>
            <a:ext cx="4829175" cy="1181100"/>
          </a:xfrm>
          <a:prstGeom prst="rect">
            <a:avLst/>
          </a:prstGeom>
          <a:ln w="12700">
            <a:noFill/>
            <a:prstDash val="solid"/>
          </a:ln>
        </p:spPr>
      </p:pic>
      <p:pic>
        <p:nvPicPr>
          <p:cNvPr name="Picture 9" id="9"/>
          <p:cNvPicPr>
            <a:picLocks noChangeAspect="true"/>
          </p:cNvPicPr>
          <p:nvPr/>
        </p:nvPicPr>
        <p:blipFill>
          <a:blip r:embed="rId4"/>
          <a:srcRect l="0" r="0" t="0" b="0"/>
          <a:stretch>
            <a:fillRect/>
          </a:stretch>
        </p:blipFill>
        <p:spPr>
          <a:xfrm rot="0" flipH="false" flipV="false">
            <a:off x="755015" y="4711383"/>
            <a:ext cx="5269230" cy="1627505"/>
          </a:xfrm>
          <a:prstGeom prst="rect">
            <a:avLst/>
          </a:prstGeom>
          <a:ln w="12700">
            <a:noFill/>
            <a:prstDash val="solid"/>
          </a:ln>
        </p:spPr>
      </p:pic>
      <p:sp>
        <p:nvSpPr>
          <p:cNvPr name="AutoShape 10" id="10"/>
          <p:cNvSpPr/>
          <p:nvPr/>
        </p:nvSpPr>
        <p:spPr>
          <a:xfrm rot="0" flipH="false" flipV="false">
            <a:off x="709295" y="4018915"/>
            <a:ext cx="6096000" cy="58356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开始时间和结束时间设置在前后7分钟，故障注入时间根据刚刚查到信息填入，因故障持续三分钟，所以结束时间顺延3分钟</a:t>
            </a:r>
            <a:endParaRPr lang="en-US" sz="1100"/>
          </a:p>
        </p:txBody>
      </p:sp>
      <p:pic>
        <p:nvPicPr>
          <p:cNvPr name="Picture 11" id="11"/>
          <p:cNvPicPr>
            <a:picLocks noChangeAspect="true"/>
          </p:cNvPicPr>
          <p:nvPr/>
        </p:nvPicPr>
        <p:blipFill>
          <a:blip r:embed="rId5"/>
          <a:srcRect l="0" r="0" t="0" b="0"/>
          <a:stretch>
            <a:fillRect/>
          </a:stretch>
        </p:blipFill>
        <p:spPr>
          <a:xfrm rot="0" flipH="false" flipV="false">
            <a:off x="6805295" y="1254125"/>
            <a:ext cx="4242435" cy="2764790"/>
          </a:xfrm>
          <a:prstGeom prst="rect">
            <a:avLst/>
          </a:prstGeom>
          <a:ln w="12700">
            <a:noFill/>
            <a:prstDash val="solid"/>
          </a:ln>
        </p:spPr>
      </p:pic>
      <p:sp>
        <p:nvSpPr>
          <p:cNvPr name="AutoShape 12" id="12"/>
          <p:cNvSpPr/>
          <p:nvPr/>
        </p:nvSpPr>
        <p:spPr>
          <a:xfrm rot="0" flipH="false" flipV="false">
            <a:off x="6851015" y="4141788"/>
            <a:ext cx="5080000" cy="33718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数据如下显示</a:t>
            </a:r>
            <a:endParaRPr lang="en-US" sz="1100"/>
          </a:p>
        </p:txBody>
      </p:sp>
      <p:pic>
        <p:nvPicPr>
          <p:cNvPr name="Picture 13" id="13"/>
          <p:cNvPicPr>
            <a:picLocks noChangeAspect="true"/>
          </p:cNvPicPr>
          <p:nvPr/>
        </p:nvPicPr>
        <p:blipFill>
          <a:blip r:embed="rId6"/>
          <a:srcRect l="0" r="0" t="0" b="32026"/>
          <a:stretch>
            <a:fillRect/>
          </a:stretch>
        </p:blipFill>
        <p:spPr>
          <a:xfrm rot="0" flipH="false" flipV="false">
            <a:off x="7342505" y="4479290"/>
            <a:ext cx="3630930" cy="2196465"/>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childTnLst>
                        <p:par>
                          <p:cTn id="11" fill="hold">
                            <p:childTnLst>
                              <p:par>
                                <p:cTn fill="hold" id="12" nodeType="clickEffect" presetClass="entr" presetID="2" presetSubtype="4" repeatCount="0">
                                  <p:stCondLst>
                                    <p:cond delay="0"/>
                                  </p:stCondLst>
                                  <p:childTnLst>
                                    <p:set>
                                      <p:cBhvr>
                                        <p:cTn dur="1" fill="hold" id="13">
                                          <p:stCondLst>
                                            <p:cond delay="0"/>
                                          </p:stCondLst>
                                        </p:cTn>
                                        <p:tgtEl>
                                          <p:spTgt spid="6"/>
                                        </p:tgtEl>
                                        <p:attrNameLst>
                                          <p:attrName>style.visibility</p:attrName>
                                        </p:attrNameLst>
                                      </p:cBhvr>
                                      <p:to>
                                        <p:strVal val="visible"/>
                                      </p:to>
                                    </p:set>
                                    <p:anim calcmode="lin" valueType="num">
                                      <p:cBhvr additive="base">
                                        <p:cTn dur="500" fill="hold" id="14"/>
                                        <p:tgtEl>
                                          <p:spTgt spid="6"/>
                                        </p:tgtEl>
                                        <p:attrNameLst>
                                          <p:attrName>ppt_x</p:attrName>
                                        </p:attrNameLst>
                                      </p:cBhvr>
                                      <p:tavLst>
                                        <p:tav tm="0">
                                          <p:val>
                                            <p:strVal val="#ppt_x"/>
                                          </p:val>
                                        </p:tav>
                                        <p:tav tm="100000">
                                          <p:val>
                                            <p:strVal val="#ppt_x"/>
                                          </p:val>
                                        </p:tav>
                                      </p:tavLst>
                                    </p:anim>
                                    <p:anim calcmode="lin" valueType="num">
                                      <p:cBhvr additive="base">
                                        <p:cTn dur="500" fill="hold" id="15"/>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8"/>
                                        </p:tgtEl>
                                        <p:attrNameLst>
                                          <p:attrName>style.visibility</p:attrName>
                                        </p:attrNameLst>
                                      </p:cBhvr>
                                      <p:to>
                                        <p:strVal val="visible"/>
                                      </p:to>
                                    </p:set>
                                    <p:anim calcmode="lin" valueType="num">
                                      <p:cBhvr additive="base">
                                        <p:cTn dur="500" fill="hold" id="20"/>
                                        <p:tgtEl>
                                          <p:spTgt spid="8"/>
                                        </p:tgtEl>
                                        <p:attrNameLst>
                                          <p:attrName>ppt_x</p:attrName>
                                        </p:attrNameLst>
                                      </p:cBhvr>
                                      <p:tavLst>
                                        <p:tav tm="0">
                                          <p:val>
                                            <p:strVal val="#ppt_x"/>
                                          </p:val>
                                        </p:tav>
                                        <p:tav tm="100000">
                                          <p:val>
                                            <p:strVal val="#ppt_x"/>
                                          </p:val>
                                        </p:tav>
                                      </p:tavLst>
                                    </p:anim>
                                    <p:anim calcmode="lin" valueType="num">
                                      <p:cBhvr additive="base">
                                        <p:cTn dur="500" fill="hold" id="21"/>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childTnLst>
                        <p:par>
                          <p:cTn id="23" fill="hold">
                            <p:childTnLst>
                              <p:par>
                                <p:cTn fill="hold" id="24" nodeType="clickEffect" presetClass="entr" presetID="2" presetSubtype="4" repeatCount="0">
                                  <p:stCondLst>
                                    <p:cond delay="0"/>
                                  </p:stCondLst>
                                  <p:childTnLst>
                                    <p:set>
                                      <p:cBhvr>
                                        <p:cTn dur="1" fill="hold" id="25">
                                          <p:stCondLst>
                                            <p:cond delay="0"/>
                                          </p:stCondLst>
                                        </p:cTn>
                                        <p:tgtEl>
                                          <p:spTgt spid="9"/>
                                        </p:tgtEl>
                                        <p:attrNameLst>
                                          <p:attrName>style.visibility</p:attrName>
                                        </p:attrNameLst>
                                      </p:cBhvr>
                                      <p:to>
                                        <p:strVal val="visible"/>
                                      </p:to>
                                    </p:set>
                                    <p:anim calcmode="lin" valueType="num">
                                      <p:cBhvr additive="base">
                                        <p:cTn dur="500" fill="hold" id="26"/>
                                        <p:tgtEl>
                                          <p:spTgt spid="9"/>
                                        </p:tgtEl>
                                        <p:attrNameLst>
                                          <p:attrName>ppt_x</p:attrName>
                                        </p:attrNameLst>
                                      </p:cBhvr>
                                      <p:tavLst>
                                        <p:tav tm="0">
                                          <p:val>
                                            <p:strVal val="#ppt_x"/>
                                          </p:val>
                                        </p:tav>
                                        <p:tav tm="100000">
                                          <p:val>
                                            <p:strVal val="#ppt_x"/>
                                          </p:val>
                                        </p:tav>
                                      </p:tavLst>
                                    </p:anim>
                                    <p:anim calcmode="lin" valueType="num">
                                      <p:cBhvr additive="base">
                                        <p:cTn dur="500" fill="hold" id="27"/>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childTnLst>
                        <p:par>
                          <p:cTn id="29" fill="hold">
                            <p:childTnLst>
                              <p:par>
                                <p:cTn fill="hold" id="30" nodeType="clickEffect" presetClass="entr" presetID="2" presetSubtype="4" repeatCount="0">
                                  <p:stCondLst>
                                    <p:cond delay="0"/>
                                  </p:stCondLst>
                                  <p:childTnLst>
                                    <p:set>
                                      <p:cBhvr>
                                        <p:cTn dur="1" fill="hold" id="31">
                                          <p:stCondLst>
                                            <p:cond delay="0"/>
                                          </p:stCondLst>
                                        </p:cTn>
                                        <p:tgtEl>
                                          <p:spTgt spid="11"/>
                                        </p:tgtEl>
                                        <p:attrNameLst>
                                          <p:attrName>style.visibility</p:attrName>
                                        </p:attrNameLst>
                                      </p:cBhvr>
                                      <p:to>
                                        <p:strVal val="visible"/>
                                      </p:to>
                                    </p:set>
                                    <p:anim calcmode="lin" valueType="num">
                                      <p:cBhvr additive="base">
                                        <p:cTn dur="500" fill="hold" id="32"/>
                                        <p:tgtEl>
                                          <p:spTgt spid="11"/>
                                        </p:tgtEl>
                                        <p:attrNameLst>
                                          <p:attrName>ppt_x</p:attrName>
                                        </p:attrNameLst>
                                      </p:cBhvr>
                                      <p:tavLst>
                                        <p:tav tm="0">
                                          <p:val>
                                            <p:strVal val="#ppt_x"/>
                                          </p:val>
                                        </p:tav>
                                        <p:tav tm="100000">
                                          <p:val>
                                            <p:strVal val="#ppt_x"/>
                                          </p:val>
                                        </p:tav>
                                      </p:tavLst>
                                    </p:anim>
                                    <p:anim calcmode="lin" valueType="num">
                                      <p:cBhvr additive="base">
                                        <p:cTn dur="500" fill="hold" id="33"/>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childTnLst>
                        <p:par>
                          <p:cTn id="35" fill="hold">
                            <p:childTnLst>
                              <p:par>
                                <p:cTn fill="hold" id="36" nodeType="clickEffect" presetClass="entr" presetID="2" presetSubtype="4" repeatCount="0">
                                  <p:stCondLst>
                                    <p:cond delay="0"/>
                                  </p:stCondLst>
                                  <p:childTnLst>
                                    <p:set>
                                      <p:cBhvr>
                                        <p:cTn dur="1" fill="hold" id="37">
                                          <p:stCondLst>
                                            <p:cond delay="0"/>
                                          </p:stCondLst>
                                        </p:cTn>
                                        <p:tgtEl>
                                          <p:spTgt spid="13"/>
                                        </p:tgtEl>
                                        <p:attrNameLst>
                                          <p:attrName>style.visibility</p:attrName>
                                        </p:attrNameLst>
                                      </p:cBhvr>
                                      <p:to>
                                        <p:strVal val="visible"/>
                                      </p:to>
                                    </p:set>
                                    <p:anim calcmode="lin" valueType="num">
                                      <p:cBhvr additive="base">
                                        <p:cTn dur="500" fill="hold" id="38"/>
                                        <p:tgtEl>
                                          <p:spTgt spid="13"/>
                                        </p:tgtEl>
                                        <p:attrNameLst>
                                          <p:attrName>ppt_x</p:attrName>
                                        </p:attrNameLst>
                                      </p:cBhvr>
                                      <p:tavLst>
                                        <p:tav tm="0">
                                          <p:val>
                                            <p:strVal val="#ppt_x"/>
                                          </p:val>
                                        </p:tav>
                                        <p:tav tm="100000">
                                          <p:val>
                                            <p:strVal val="#ppt_x"/>
                                          </p:val>
                                        </p:tav>
                                      </p:tavLst>
                                    </p:anim>
                                    <p:anim calcmode="lin" valueType="num">
                                      <p:cBhvr additive="base">
                                        <p:cTn dur="500" fill="hold" id="39"/>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5、继续注入和采集数据</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  Continue injection and data collection</a:t>
              </a:r>
              <a:endParaRPr lang="en-US" sz="1100"/>
            </a:p>
          </p:txBody>
        </p:sp>
      </p:grpSp>
      <p:sp>
        <p:nvSpPr>
          <p:cNvPr name="AutoShape 5" id="5"/>
          <p:cNvSpPr/>
          <p:nvPr/>
        </p:nvSpPr>
        <p:spPr>
          <a:xfrm rot="0" flipH="false" flipV="false">
            <a:off x="1042035" y="1397635"/>
            <a:ext cx="4385945" cy="82994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这次故障为暂停pod运行pod-failure（模拟网络级别不可达），暂停的pod为catalogue，持续时间2分钟</a:t>
            </a:r>
            <a:endParaRPr lang="en-US" sz="1100"/>
          </a:p>
        </p:txBody>
      </p:sp>
      <p:pic>
        <p:nvPicPr>
          <p:cNvPr name="Picture 6" id="6"/>
          <p:cNvPicPr>
            <a:picLocks noChangeAspect="true"/>
          </p:cNvPicPr>
          <p:nvPr/>
        </p:nvPicPr>
        <p:blipFill>
          <a:blip r:embed="rId2"/>
          <a:srcRect l="0" r="0" t="0" b="0"/>
          <a:stretch>
            <a:fillRect/>
          </a:stretch>
        </p:blipFill>
        <p:spPr>
          <a:xfrm rot="0" flipH="false" flipV="false">
            <a:off x="902653" y="2422208"/>
            <a:ext cx="3914775" cy="3971925"/>
          </a:xfrm>
          <a:prstGeom prst="rect">
            <a:avLst/>
          </a:prstGeom>
          <a:ln w="12700">
            <a:noFill/>
            <a:prstDash val="solid"/>
          </a:ln>
        </p:spPr>
      </p:pic>
      <p:sp>
        <p:nvSpPr>
          <p:cNvPr name="AutoShape 7" id="7"/>
          <p:cNvSpPr/>
          <p:nvPr/>
        </p:nvSpPr>
        <p:spPr>
          <a:xfrm rot="0" flipH="false" flipV="false">
            <a:off x="6290310" y="1288733"/>
            <a:ext cx="5080000" cy="33718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注入</a:t>
            </a:r>
            <a:endParaRPr lang="en-US" sz="1100"/>
          </a:p>
        </p:txBody>
      </p:sp>
      <p:pic>
        <p:nvPicPr>
          <p:cNvPr name="Picture 8" id="8"/>
          <p:cNvPicPr>
            <a:picLocks noChangeAspect="true"/>
          </p:cNvPicPr>
          <p:nvPr/>
        </p:nvPicPr>
        <p:blipFill>
          <a:blip r:embed="rId3"/>
          <a:srcRect l="0" r="0" t="0" b="0"/>
          <a:stretch>
            <a:fillRect/>
          </a:stretch>
        </p:blipFill>
        <p:spPr>
          <a:xfrm rot="0" flipH="false" flipV="false">
            <a:off x="6289993" y="1657668"/>
            <a:ext cx="5266055" cy="306705"/>
          </a:xfrm>
          <a:prstGeom prst="rect">
            <a:avLst/>
          </a:prstGeom>
          <a:ln w="12700">
            <a:noFill/>
            <a:prstDash val="solid"/>
          </a:ln>
        </p:spPr>
      </p:pic>
      <p:sp>
        <p:nvSpPr>
          <p:cNvPr name="AutoShape 9" id="9"/>
          <p:cNvSpPr/>
          <p:nvPr/>
        </p:nvSpPr>
        <p:spPr>
          <a:xfrm rot="0" flipH="false" flipV="false">
            <a:off x="6331585" y="2138205"/>
            <a:ext cx="5080000" cy="337185"/>
          </a:xfrm>
          <a:prstGeom prst="rect">
            <a:avLst/>
          </a:prstGeom>
          <a:noFill/>
          <a:ln w="12700">
            <a:noFill/>
            <a:prstDash val="solid"/>
          </a:ln>
        </p:spPr>
        <p:txBody>
          <a:bodyPr anchor="t" rtlCol="false" lIns="91440" rIns="91440" tIns="45720" bIns="45720"/>
          <a:lstStyle/>
          <a:p>
            <a:pPr algn="just" indent="0">
              <a:lnSpc>
                <a:spcPct val="100000"/>
              </a:lnSpc>
              <a:defRPr/>
            </a:pPr>
            <a:r>
              <a:rPr lang="en-US" b="true" i="false" strike="noStrike" u="none" sz="1600">
                <a:solidFill>
                  <a:srgbClr val="000000"/>
                </a:solidFill>
                <a:latin typeface="Noto Sans SC"/>
                <a:ea typeface="Noto Sans SC"/>
                <a:cs typeface="Noto Sans SC"/>
                <a:sym typeface="Noto Sans SC"/>
              </a:rPr>
              <a:t>查看注入情况，获取注入开始时间</a:t>
            </a:r>
            <a:endParaRPr lang="en-US" sz="1100"/>
          </a:p>
        </p:txBody>
      </p:sp>
      <p:pic>
        <p:nvPicPr>
          <p:cNvPr name="Picture 10" id="10"/>
          <p:cNvPicPr>
            <a:picLocks noChangeAspect="true"/>
          </p:cNvPicPr>
          <p:nvPr/>
        </p:nvPicPr>
        <p:blipFill>
          <a:blip r:embed="rId4"/>
          <a:srcRect l="0" r="0" t="0" b="0"/>
          <a:stretch>
            <a:fillRect/>
          </a:stretch>
        </p:blipFill>
        <p:spPr>
          <a:xfrm rot="0" flipH="false" flipV="false">
            <a:off x="6331585" y="2554605"/>
            <a:ext cx="5038725" cy="4142105"/>
          </a:xfrm>
          <a:prstGeom prst="rect">
            <a:avLst/>
          </a:prstGeom>
          <a:ln w="12700">
            <a:noFill/>
            <a:prstDash val="solid"/>
          </a:ln>
        </p:spPr>
      </p:pic>
      <p:sp>
        <p:nvSpPr>
          <p:cNvPr name="AutoShape 11" id="11"/>
          <p:cNvSpPr/>
          <p:nvPr/>
        </p:nvSpPr>
        <p:spPr>
          <a:xfrm rot="0" flipH="false" flipV="false">
            <a:off x="6163310" y="15909766"/>
            <a:ext cx="5080000" cy="98361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a:r>
            <a:endParaRPr lang="en-US" sz="1100"/>
          </a:p>
          <a:p>
            <a:pPr algn="just" indent="0">
              <a:lnSpc>
                <a:spcPct val="100000"/>
              </a:lnSpc>
            </a:pPr>
            <a:r>
              <a:rPr lang="en-US" b="false" i="false" strike="noStrike" u="none" sz="1600">
                <a:solidFill>
                  <a:srgbClr val="000000"/>
                </a:solidFill>
                <a:latin typeface="Calibri"/>
                <a:ea typeface="Calibri"/>
                <a:cs typeface="Calibri"/>
                <a:sym typeface="Calibri"/>
              </a:rPr>
              <a:t> </a:t>
            </a:r>
          </a:p>
          <a:p>
            <a:pPr algn="just" indent="0">
              <a:lnSpc>
                <a:spcPct val="100000"/>
              </a:lnSpc>
            </a:pPr>
            <a:r>
              <a:rPr lang="en-US" b="false" i="false" strike="noStrike" u="none" sz="1600">
                <a:solidFill>
                  <a:srgbClr val="000000"/>
                </a:solidFill>
                <a:latin typeface="Calibri"/>
                <a:ea typeface="Calibri"/>
                <a:cs typeface="Calibri"/>
                <a:sym typeface="Calibri"/>
              </a:rPr>
              <a:t> </a:t>
            </a:r>
          </a:p>
        </p:txBody>
      </p:sp>
      <p:sp>
        <p:nvSpPr>
          <p:cNvPr name="AutoShape 12" id="12"/>
          <p:cNvSpPr/>
          <p:nvPr/>
        </p:nvSpPr>
        <p:spPr>
          <a:xfrm rot="0" flipH="false" flipV="false">
            <a:off x="476909" y="1465488"/>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1</a:t>
            </a:r>
            <a:endParaRPr lang="en-US" sz="1100"/>
          </a:p>
        </p:txBody>
      </p:sp>
      <p:sp>
        <p:nvSpPr>
          <p:cNvPr name="AutoShape 13" id="13"/>
          <p:cNvSpPr/>
          <p:nvPr/>
        </p:nvSpPr>
        <p:spPr>
          <a:xfrm rot="0" flipH="false" flipV="false">
            <a:off x="5614059" y="1465488"/>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2</a:t>
            </a:r>
            <a:endParaRPr lang="en-US" sz="1100"/>
          </a:p>
        </p:txBody>
      </p:sp>
      <p:sp>
        <p:nvSpPr>
          <p:cNvPr name="AutoShape 14" id="14"/>
          <p:cNvSpPr/>
          <p:nvPr/>
        </p:nvSpPr>
        <p:spPr>
          <a:xfrm rot="0" flipH="false" flipV="false">
            <a:off x="5614059" y="2227488"/>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3</a:t>
            </a:r>
            <a:endParaRPr lang="en-US" sz="1100"/>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5、继续注入和采集数据</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  Continue injection and data collection</a:t>
              </a:r>
              <a:endParaRPr lang="en-US" sz="1100"/>
            </a:p>
          </p:txBody>
        </p:sp>
      </p:grpSp>
      <p:sp>
        <p:nvSpPr>
          <p:cNvPr name="AutoShape 5" id="5"/>
          <p:cNvSpPr/>
          <p:nvPr/>
        </p:nvSpPr>
        <p:spPr>
          <a:xfrm rot="0" flipH="false" flipV="false">
            <a:off x="1083310" y="1338422"/>
            <a:ext cx="5080000" cy="33718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修改脚本对应信息</a:t>
            </a:r>
            <a:endParaRPr lang="en-US" sz="1100"/>
          </a:p>
        </p:txBody>
      </p:sp>
      <p:pic>
        <p:nvPicPr>
          <p:cNvPr name="Picture 6" id="6"/>
          <p:cNvPicPr>
            <a:picLocks noChangeAspect="true"/>
          </p:cNvPicPr>
          <p:nvPr/>
        </p:nvPicPr>
        <p:blipFill>
          <a:blip r:embed="rId2"/>
          <a:srcRect l="0" r="0" t="0" b="0"/>
          <a:stretch>
            <a:fillRect/>
          </a:stretch>
        </p:blipFill>
        <p:spPr>
          <a:xfrm rot="0" flipH="false" flipV="false">
            <a:off x="907415" y="1726407"/>
            <a:ext cx="5277167" cy="1952942"/>
          </a:xfrm>
          <a:prstGeom prst="rect">
            <a:avLst/>
          </a:prstGeom>
          <a:ln w="12700">
            <a:noFill/>
            <a:prstDash val="solid"/>
          </a:ln>
        </p:spPr>
      </p:pic>
      <p:sp>
        <p:nvSpPr>
          <p:cNvPr name="AutoShape 7" id="7"/>
          <p:cNvSpPr/>
          <p:nvPr/>
        </p:nvSpPr>
        <p:spPr>
          <a:xfrm rot="0" flipH="false" flipV="false">
            <a:off x="1083310" y="3807620"/>
            <a:ext cx="5080000" cy="33718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导出数据如下</a:t>
            </a:r>
            <a:endParaRPr lang="en-US" sz="1100"/>
          </a:p>
        </p:txBody>
      </p:sp>
      <p:sp>
        <p:nvSpPr>
          <p:cNvPr name="AutoShape 8" id="8"/>
          <p:cNvSpPr/>
          <p:nvPr/>
        </p:nvSpPr>
        <p:spPr>
          <a:xfrm rot="0" flipH="false" flipV="false">
            <a:off x="6900545" y="1287622"/>
            <a:ext cx="5080000" cy="338554"/>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删除已注入的 PodChaos</a:t>
            </a:r>
            <a:endParaRPr lang="en-US" sz="1100"/>
          </a:p>
        </p:txBody>
      </p:sp>
      <p:pic>
        <p:nvPicPr>
          <p:cNvPr name="Picture 9" id="9"/>
          <p:cNvPicPr>
            <a:picLocks noChangeAspect="true"/>
          </p:cNvPicPr>
          <p:nvPr/>
        </p:nvPicPr>
        <p:blipFill>
          <a:blip r:embed="rId3"/>
          <a:srcRect l="0" r="0" t="0" b="0"/>
          <a:stretch>
            <a:fillRect/>
          </a:stretch>
        </p:blipFill>
        <p:spPr>
          <a:xfrm rot="0" flipH="false" flipV="false">
            <a:off x="6805295" y="2301717"/>
            <a:ext cx="5277167" cy="209867"/>
          </a:xfrm>
          <a:prstGeom prst="rect">
            <a:avLst/>
          </a:prstGeom>
          <a:ln w="12700">
            <a:noFill/>
            <a:prstDash val="solid"/>
          </a:ln>
        </p:spPr>
      </p:pic>
      <p:sp>
        <p:nvSpPr>
          <p:cNvPr name="AutoShape 10" id="10"/>
          <p:cNvSpPr/>
          <p:nvPr/>
        </p:nvSpPr>
        <p:spPr>
          <a:xfrm rot="0" flipH="false" flipV="false">
            <a:off x="6790055" y="3598069"/>
            <a:ext cx="5080000" cy="338554"/>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重新注入pod暂停故障</a:t>
            </a:r>
            <a:endParaRPr lang="en-US" sz="1100"/>
          </a:p>
        </p:txBody>
      </p:sp>
      <p:pic>
        <p:nvPicPr>
          <p:cNvPr name="Picture 11" id="11"/>
          <p:cNvPicPr>
            <a:picLocks noChangeAspect="true"/>
          </p:cNvPicPr>
          <p:nvPr/>
        </p:nvPicPr>
        <p:blipFill>
          <a:blip r:embed="rId4"/>
          <a:srcRect l="0" r="0" t="0" b="0"/>
          <a:stretch>
            <a:fillRect/>
          </a:stretch>
        </p:blipFill>
        <p:spPr>
          <a:xfrm rot="0" flipH="false" flipV="false">
            <a:off x="6702425" y="4511199"/>
            <a:ext cx="5267642" cy="276542"/>
          </a:xfrm>
          <a:prstGeom prst="rect">
            <a:avLst/>
          </a:prstGeom>
          <a:ln w="12700">
            <a:noFill/>
            <a:prstDash val="solid"/>
          </a:ln>
        </p:spPr>
      </p:pic>
      <p:sp>
        <p:nvSpPr>
          <p:cNvPr name="AutoShape 12" id="12"/>
          <p:cNvSpPr/>
          <p:nvPr/>
        </p:nvSpPr>
        <p:spPr>
          <a:xfrm rot="0" flipH="false" flipV="false">
            <a:off x="6163310" y="15909766"/>
            <a:ext cx="5080000" cy="98361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a:r>
            <a:endParaRPr lang="en-US" sz="1100"/>
          </a:p>
          <a:p>
            <a:pPr algn="just" indent="0">
              <a:lnSpc>
                <a:spcPct val="100000"/>
              </a:lnSpc>
            </a:pPr>
            <a:r>
              <a:rPr lang="en-US" b="false" i="false" strike="noStrike" u="none" sz="1600">
                <a:solidFill>
                  <a:srgbClr val="000000"/>
                </a:solidFill>
                <a:latin typeface="Calibri"/>
                <a:ea typeface="Calibri"/>
                <a:cs typeface="Calibri"/>
                <a:sym typeface="Calibri"/>
              </a:rPr>
              <a:t> </a:t>
            </a:r>
          </a:p>
          <a:p>
            <a:pPr algn="just" indent="0">
              <a:lnSpc>
                <a:spcPct val="100000"/>
              </a:lnSpc>
            </a:pPr>
            <a:r>
              <a:rPr lang="en-US" b="false" i="false" strike="noStrike" u="none" sz="1600">
                <a:solidFill>
                  <a:srgbClr val="000000"/>
                </a:solidFill>
                <a:latin typeface="Calibri"/>
                <a:ea typeface="Calibri"/>
                <a:cs typeface="Calibri"/>
                <a:sym typeface="Calibri"/>
              </a:rPr>
              <a:t> </a:t>
            </a:r>
          </a:p>
        </p:txBody>
      </p:sp>
      <p:sp>
        <p:nvSpPr>
          <p:cNvPr name="AutoShape 13" id="13"/>
          <p:cNvSpPr/>
          <p:nvPr/>
        </p:nvSpPr>
        <p:spPr>
          <a:xfrm rot="0" flipH="false" flipV="false">
            <a:off x="417219" y="120958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4</a:t>
            </a:r>
            <a:endParaRPr lang="en-US" sz="1100"/>
          </a:p>
        </p:txBody>
      </p:sp>
      <p:sp>
        <p:nvSpPr>
          <p:cNvPr name="AutoShape 14" id="14"/>
          <p:cNvSpPr/>
          <p:nvPr/>
        </p:nvSpPr>
        <p:spPr>
          <a:xfrm rot="0" flipH="false" flipV="false">
            <a:off x="417219" y="371783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5</a:t>
            </a:r>
            <a:endParaRPr lang="en-US" sz="1100"/>
          </a:p>
        </p:txBody>
      </p:sp>
      <p:sp>
        <p:nvSpPr>
          <p:cNvPr name="AutoShape 15" id="15"/>
          <p:cNvSpPr/>
          <p:nvPr/>
        </p:nvSpPr>
        <p:spPr>
          <a:xfrm rot="0" flipH="false" flipV="false">
            <a:off x="6213499" y="120958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6</a:t>
            </a:r>
            <a:endParaRPr lang="en-US" sz="1100"/>
          </a:p>
        </p:txBody>
      </p:sp>
      <p:sp>
        <p:nvSpPr>
          <p:cNvPr name="AutoShape 16" id="16"/>
          <p:cNvSpPr/>
          <p:nvPr/>
        </p:nvSpPr>
        <p:spPr>
          <a:xfrm rot="0" flipH="false" flipV="false">
            <a:off x="6212229" y="346002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7</a:t>
            </a:r>
            <a:endParaRPr lang="en-US" sz="1100"/>
          </a:p>
        </p:txBody>
      </p:sp>
      <p:pic>
        <p:nvPicPr>
          <p:cNvPr name="Picture 17" id="17"/>
          <p:cNvPicPr>
            <a:picLocks noChangeAspect="true"/>
          </p:cNvPicPr>
          <p:nvPr/>
        </p:nvPicPr>
        <p:blipFill>
          <a:blip r:embed="rId5"/>
          <a:srcRect l="0" r="49360" t="0" b="15636"/>
          <a:stretch>
            <a:fillRect/>
          </a:stretch>
        </p:blipFill>
        <p:spPr>
          <a:xfrm rot="0" flipH="false" flipV="false">
            <a:off x="1169670" y="4168140"/>
            <a:ext cx="4676140" cy="2122805"/>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childTnLst>
                        <p:par>
                          <p:cTn id="11" fill="hold">
                            <p:childTnLst>
                              <p:par>
                                <p:cTn fill="hold" id="12" nodeType="clickEffect" presetClass="entr" presetID="2" presetSubtype="4" repeatCount="0">
                                  <p:stCondLst>
                                    <p:cond delay="0"/>
                                  </p:stCondLst>
                                  <p:childTnLst>
                                    <p:set>
                                      <p:cBhvr>
                                        <p:cTn dur="1" fill="hold" id="13">
                                          <p:stCondLst>
                                            <p:cond delay="0"/>
                                          </p:stCondLst>
                                        </p:cTn>
                                        <p:tgtEl>
                                          <p:spTgt spid="6"/>
                                        </p:tgtEl>
                                        <p:attrNameLst>
                                          <p:attrName>style.visibility</p:attrName>
                                        </p:attrNameLst>
                                      </p:cBhvr>
                                      <p:to>
                                        <p:strVal val="visible"/>
                                      </p:to>
                                    </p:set>
                                    <p:anim calcmode="lin" valueType="num">
                                      <p:cBhvr additive="base">
                                        <p:cTn dur="500" fill="hold" id="14"/>
                                        <p:tgtEl>
                                          <p:spTgt spid="6"/>
                                        </p:tgtEl>
                                        <p:attrNameLst>
                                          <p:attrName>ppt_x</p:attrName>
                                        </p:attrNameLst>
                                      </p:cBhvr>
                                      <p:tavLst>
                                        <p:tav tm="0">
                                          <p:val>
                                            <p:strVal val="#ppt_x"/>
                                          </p:val>
                                        </p:tav>
                                        <p:tav tm="100000">
                                          <p:val>
                                            <p:strVal val="#ppt_x"/>
                                          </p:val>
                                        </p:tav>
                                      </p:tavLst>
                                    </p:anim>
                                    <p:anim calcmode="lin" valueType="num">
                                      <p:cBhvr additive="base">
                                        <p:cTn dur="500" fill="hold" id="15"/>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17"/>
                                        </p:tgtEl>
                                        <p:attrNameLst>
                                          <p:attrName>style.visibility</p:attrName>
                                        </p:attrNameLst>
                                      </p:cBhvr>
                                      <p:to>
                                        <p:strVal val="visible"/>
                                      </p:to>
                                    </p:set>
                                    <p:anim calcmode="lin" valueType="num">
                                      <p:cBhvr additive="base">
                                        <p:cTn dur="500" fill="hold" id="20"/>
                                        <p:tgtEl>
                                          <p:spTgt spid="17"/>
                                        </p:tgtEl>
                                        <p:attrNameLst>
                                          <p:attrName>ppt_x</p:attrName>
                                        </p:attrNameLst>
                                      </p:cBhvr>
                                      <p:tavLst>
                                        <p:tav tm="0">
                                          <p:val>
                                            <p:strVal val="#ppt_x"/>
                                          </p:val>
                                        </p:tav>
                                        <p:tav tm="100000">
                                          <p:val>
                                            <p:strVal val="#ppt_x"/>
                                          </p:val>
                                        </p:tav>
                                      </p:tavLst>
                                    </p:anim>
                                    <p:anim calcmode="lin" valueType="num">
                                      <p:cBhvr additive="base">
                                        <p:cTn dur="500" fill="hold" id="21"/>
                                        <p:tgtEl>
                                          <p:spTgt spid="17"/>
                                        </p:tgtEl>
                                        <p:attrNameLst>
                                          <p:attrName>ppt_y</p:attrName>
                                        </p:attrNameLst>
                                      </p:cBhvr>
                                      <p:tavLst>
                                        <p:tav tm="0">
                                          <p:val>
                                            <p:strVal val="1+#ppt_h/2"/>
                                          </p:val>
                                        </p:tav>
                                        <p:tav tm="100000">
                                          <p:val>
                                            <p:strVal val="#ppt_y"/>
                                          </p:val>
                                        </p:tav>
                                      </p:tavLst>
                                    </p:anim>
                                  </p:childTnLst>
                                </p:cTn>
                              </p:par>
                            </p:childTnLst>
                          </p:cTn>
                        </p:par>
                      </p:childTnLst>
                    </p:cTn>
                  </p:par>
                  <p:par>
                    <p:cTn id="22" fill="hold">
                      <p:childTnLst>
                        <p:par>
                          <p:cTn id="23" fill="hold">
                            <p:childTnLst>
                              <p:par>
                                <p:cTn fill="hold" id="24" nodeType="clickEffect" presetClass="entr" presetID="2" presetSubtype="4" repeatCount="0">
                                  <p:stCondLst>
                                    <p:cond delay="0"/>
                                  </p:stCondLst>
                                  <p:childTnLst>
                                    <p:set>
                                      <p:cBhvr>
                                        <p:cTn dur="1" fill="hold" id="25">
                                          <p:stCondLst>
                                            <p:cond delay="0"/>
                                          </p:stCondLst>
                                        </p:cTn>
                                        <p:tgtEl>
                                          <p:spTgt spid="9"/>
                                        </p:tgtEl>
                                        <p:attrNameLst>
                                          <p:attrName>style.visibility</p:attrName>
                                        </p:attrNameLst>
                                      </p:cBhvr>
                                      <p:to>
                                        <p:strVal val="visible"/>
                                      </p:to>
                                    </p:set>
                                    <p:anim calcmode="lin" valueType="num">
                                      <p:cBhvr additive="base">
                                        <p:cTn dur="500" fill="hold" id="26"/>
                                        <p:tgtEl>
                                          <p:spTgt spid="9"/>
                                        </p:tgtEl>
                                        <p:attrNameLst>
                                          <p:attrName>ppt_x</p:attrName>
                                        </p:attrNameLst>
                                      </p:cBhvr>
                                      <p:tavLst>
                                        <p:tav tm="0">
                                          <p:val>
                                            <p:strVal val="#ppt_x"/>
                                          </p:val>
                                        </p:tav>
                                        <p:tav tm="100000">
                                          <p:val>
                                            <p:strVal val="#ppt_x"/>
                                          </p:val>
                                        </p:tav>
                                      </p:tavLst>
                                    </p:anim>
                                    <p:anim calcmode="lin" valueType="num">
                                      <p:cBhvr additive="base">
                                        <p:cTn dur="500" fill="hold" id="27"/>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childTnLst>
                        <p:par>
                          <p:cTn id="29" fill="hold">
                            <p:childTnLst>
                              <p:par>
                                <p:cTn fill="hold" id="30" nodeType="clickEffect" presetClass="entr" presetID="2" presetSubtype="4" repeatCount="0">
                                  <p:stCondLst>
                                    <p:cond delay="0"/>
                                  </p:stCondLst>
                                  <p:childTnLst>
                                    <p:set>
                                      <p:cBhvr>
                                        <p:cTn dur="1" fill="hold" id="31">
                                          <p:stCondLst>
                                            <p:cond delay="0"/>
                                          </p:stCondLst>
                                        </p:cTn>
                                        <p:tgtEl>
                                          <p:spTgt spid="11"/>
                                        </p:tgtEl>
                                        <p:attrNameLst>
                                          <p:attrName>style.visibility</p:attrName>
                                        </p:attrNameLst>
                                      </p:cBhvr>
                                      <p:to>
                                        <p:strVal val="visible"/>
                                      </p:to>
                                    </p:set>
                                    <p:anim calcmode="lin" valueType="num">
                                      <p:cBhvr additive="base">
                                        <p:cTn dur="500" fill="hold" id="32"/>
                                        <p:tgtEl>
                                          <p:spTgt spid="11"/>
                                        </p:tgtEl>
                                        <p:attrNameLst>
                                          <p:attrName>ppt_x</p:attrName>
                                        </p:attrNameLst>
                                      </p:cBhvr>
                                      <p:tavLst>
                                        <p:tav tm="0">
                                          <p:val>
                                            <p:strVal val="#ppt_x"/>
                                          </p:val>
                                        </p:tav>
                                        <p:tav tm="100000">
                                          <p:val>
                                            <p:strVal val="#ppt_x"/>
                                          </p:val>
                                        </p:tav>
                                      </p:tavLst>
                                    </p:anim>
                                    <p:anim calcmode="lin" valueType="num">
                                      <p:cBhvr additive="base">
                                        <p:cTn dur="500" fill="hold" id="33"/>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417195" y="395605"/>
            <a:ext cx="8282305"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Arial"/>
                <a:ea typeface="Arial"/>
                <a:cs typeface="Arial"/>
                <a:sym typeface="Arial"/>
              </a:rPr>
              <a:t>6.</a:t>
            </a:r>
            <a:r>
              <a:rPr lang="en-US" b="true" i="false" strike="noStrike" u="none" sz="2800">
                <a:solidFill>
                  <a:srgbClr val="82318E"/>
                </a:solidFill>
                <a:latin typeface="Noto Sans SC"/>
                <a:ea typeface="Noto Sans SC"/>
                <a:cs typeface="Noto Sans SC"/>
                <a:sym typeface="Noto Sans SC"/>
              </a:rPr>
              <a:t>数据处理</a:t>
            </a:r>
            <a:endParaRPr lang="en-US" sz="1100"/>
          </a:p>
        </p:txBody>
      </p:sp>
      <p:pic>
        <p:nvPicPr>
          <p:cNvPr name="Picture 3" id="3"/>
          <p:cNvPicPr>
            <a:picLocks noChangeAspect="true"/>
          </p:cNvPicPr>
          <p:nvPr/>
        </p:nvPicPr>
        <p:blipFill>
          <a:blip r:embed="rId2"/>
          <a:srcRect l="0" r="0" t="17778" b="0"/>
          <a:stretch>
            <a:fillRect/>
          </a:stretch>
        </p:blipFill>
        <p:spPr>
          <a:xfrm rot="0" flipH="false" flipV="false">
            <a:off x="534035" y="1727200"/>
            <a:ext cx="5725795" cy="2076450"/>
          </a:xfrm>
          <a:prstGeom prst="rect">
            <a:avLst/>
          </a:prstGeom>
          <a:ln w="12700">
            <a:noFill/>
            <a:prstDash val="solid"/>
          </a:ln>
        </p:spPr>
      </p:pic>
      <p:sp>
        <p:nvSpPr>
          <p:cNvPr name="AutoShape 4" id="4"/>
          <p:cNvSpPr/>
          <p:nvPr/>
        </p:nvSpPr>
        <p:spPr>
          <a:xfrm rot="0" flipH="false" flipV="false">
            <a:off x="664210" y="4473893"/>
            <a:ext cx="5080000" cy="107632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600">
                <a:solidFill>
                  <a:srgbClr val="000000"/>
                </a:solidFill>
                <a:latin typeface="Arial"/>
                <a:ea typeface="Arial"/>
                <a:cs typeface="Arial"/>
                <a:sym typeface="Arial"/>
              </a:rPr>
              <a:t>    </a:t>
            </a:r>
            <a:r>
              <a:rPr lang="en-US" b="true" i="false" strike="noStrike" u="none" sz="1600">
                <a:solidFill>
                  <a:srgbClr val="000000"/>
                </a:solidFill>
                <a:latin typeface="Noto Sans SC"/>
                <a:ea typeface="Noto Sans SC"/>
                <a:cs typeface="Noto Sans SC"/>
                <a:sym typeface="Noto Sans SC"/>
              </a:rPr>
              <a:t>数据有明确上下界缩放到相同尺度使模型对不同特征一视同仁输入模型对量纲敏感，如 KNN、神经网络避免数值大的特征主导训练过程不希望出现负数（比如部署到系统中）Min-Max 保证所有值 ≥ 0</a:t>
            </a:r>
            <a:endParaRPr lang="en-US" sz="1100"/>
          </a:p>
        </p:txBody>
      </p:sp>
      <p:sp>
        <p:nvSpPr>
          <p:cNvPr name="AutoShape 5" id="5"/>
          <p:cNvSpPr/>
          <p:nvPr/>
        </p:nvSpPr>
        <p:spPr>
          <a:xfrm rot="0" flipH="false" flipV="false">
            <a:off x="534035" y="936625"/>
            <a:ext cx="3792855" cy="64516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Noto Sans SC"/>
                <a:ea typeface="Noto Sans SC"/>
                <a:cs typeface="Noto Sans SC"/>
                <a:sym typeface="Noto Sans SC"/>
              </a:rPr>
              <a:t>处理方法：</a:t>
            </a:r>
            <a:r>
              <a:rPr lang="en-US" b="false" i="false" strike="noStrike" u="none" sz="1800">
                <a:solidFill>
                  <a:srgbClr val="000000"/>
                </a:solidFill>
                <a:latin typeface="Arial"/>
                <a:ea typeface="Arial"/>
                <a:cs typeface="Arial"/>
                <a:sym typeface="Arial"/>
              </a:rPr>
              <a:t>Min-Max</a:t>
            </a:r>
            <a:r>
              <a:rPr lang="en-US" b="false" i="false" strike="noStrike" u="none" sz="1800">
                <a:solidFill>
                  <a:srgbClr val="000000"/>
                </a:solidFill>
                <a:latin typeface="Noto Sans SC"/>
                <a:ea typeface="Noto Sans SC"/>
                <a:cs typeface="Noto Sans SC"/>
                <a:sym typeface="Noto Sans SC"/>
              </a:rPr>
              <a:t>归一化，未采用</a:t>
            </a:r>
            <a:r>
              <a:rPr lang="en-US" b="false" i="false" strike="noStrike" u="none" sz="1800">
                <a:solidFill>
                  <a:srgbClr val="000000"/>
                </a:solidFill>
                <a:latin typeface="Arial"/>
                <a:ea typeface="Arial"/>
                <a:cs typeface="Arial"/>
                <a:sym typeface="Arial"/>
              </a:rPr>
              <a:t>Z-Score</a:t>
            </a:r>
            <a:endParaRPr lang="en-US" sz="1100"/>
          </a:p>
        </p:txBody>
      </p:sp>
      <p:pic>
        <p:nvPicPr>
          <p:cNvPr name="Picture 6" id="6"/>
          <p:cNvPicPr>
            <a:picLocks noChangeAspect="true"/>
          </p:cNvPicPr>
          <p:nvPr/>
        </p:nvPicPr>
        <p:blipFill>
          <a:blip r:embed="rId3"/>
          <a:srcRect l="0" r="0" t="0" b="0"/>
          <a:stretch>
            <a:fillRect/>
          </a:stretch>
        </p:blipFill>
        <p:spPr>
          <a:xfrm rot="0" flipH="false" flipV="false">
            <a:off x="6323330" y="1245870"/>
            <a:ext cx="5276850" cy="3773170"/>
          </a:xfrm>
          <a:prstGeom prst="rect">
            <a:avLst/>
          </a:prstGeom>
          <a:ln w="12700">
            <a:noFill/>
            <a:prstDash val="solid"/>
          </a:ln>
        </p:spPr>
      </p:pic>
      <p:pic>
        <p:nvPicPr>
          <p:cNvPr name="Picture 7" id="7"/>
          <p:cNvPicPr>
            <a:picLocks noChangeAspect="true"/>
          </p:cNvPicPr>
          <p:nvPr/>
        </p:nvPicPr>
        <p:blipFill>
          <a:blip r:embed="rId4"/>
          <a:srcRect l="0" r="0" t="0" b="0"/>
          <a:stretch>
            <a:fillRect/>
          </a:stretch>
        </p:blipFill>
        <p:spPr>
          <a:xfrm rot="0" flipH="false" flipV="false">
            <a:off x="6259830" y="2453005"/>
            <a:ext cx="5621655" cy="4124325"/>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clickEffect" presetClass="entr" presetID="2" presetSubtype="4" repeatCount="0">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grpSp>
        <p:nvGrpSpPr>
          <p:cNvPr name="Group 2" id="2"/>
          <p:cNvGrpSpPr/>
          <p:nvPr/>
        </p:nvGrpSpPr>
        <p:grpSpPr>
          <a:xfrm>
            <a:off x="0" y="2451651"/>
            <a:ext cx="12192000" cy="2305879"/>
            <a:chOff x="0" y="2451651"/>
            <a:chExt cx="12192000" cy="2305879"/>
          </a:xfrm>
        </p:grpSpPr>
        <p:sp>
          <p:nvSpPr>
            <p:cNvPr name="AutoShape 3" id="3"/>
            <p:cNvSpPr/>
            <p:nvPr/>
          </p:nvSpPr>
          <p:spPr>
            <a:xfrm rot="0" flipH="false" flipV="false">
              <a:off x="0" y="2451651"/>
              <a:ext cx="12192000" cy="2305879"/>
            </a:xfrm>
            <a:prstGeom prst="roundRect">
              <a:avLst>
                <a:gd name="adj" fmla="val 0"/>
              </a:avLst>
            </a:prstGeom>
            <a:solidFill>
              <a:srgbClr val="82318E">
                <a:alpha val="50000"/>
              </a:srgbClr>
            </a:solidFill>
            <a:ln w="12700" cap="flat">
              <a:noFill/>
              <a:prstDash val="solid"/>
            </a:ln>
          </p:spPr>
          <p:txBody>
            <a:bodyPr anchor="ctr" rtlCol="false" lIns="91440" rIns="91440" tIns="45720" bIns="45720"/>
            <a:lstStyle/>
            <a:p>
              <a:pPr algn="ctr">
                <a:defRPr/>
              </a:pPr>
              <a:endParaRPr/>
            </a:p>
          </p:txBody>
        </p:sp>
        <p:sp>
          <p:nvSpPr>
            <p:cNvPr name="AutoShape 4" id="4"/>
            <p:cNvSpPr/>
            <p:nvPr/>
          </p:nvSpPr>
          <p:spPr>
            <a:xfrm rot="0" flipH="false" flipV="false">
              <a:off x="1954695" y="3045940"/>
              <a:ext cx="8282609" cy="76835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4400">
                  <a:solidFill>
                    <a:srgbClr val="FFFFFF"/>
                  </a:solidFill>
                  <a:latin typeface="Noto Sans SC"/>
                  <a:ea typeface="Noto Sans SC"/>
                  <a:cs typeface="Noto Sans SC"/>
                  <a:sym typeface="Noto Sans SC"/>
                </a:rPr>
                <a:t>微服务系统介绍</a:t>
              </a:r>
              <a:endParaRPr lang="en-US" sz="1100"/>
            </a:p>
          </p:txBody>
        </p:sp>
        <p:sp>
          <p:nvSpPr>
            <p:cNvPr name="AutoShape 5" id="5"/>
            <p:cNvSpPr/>
            <p:nvPr/>
          </p:nvSpPr>
          <p:spPr>
            <a:xfrm rot="0" flipH="false" flipV="false">
              <a:off x="2902226" y="3815381"/>
              <a:ext cx="6387548" cy="368300"/>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1800">
                  <a:solidFill>
                    <a:srgbClr val="F2F2F2"/>
                  </a:solidFill>
                  <a:latin typeface="Arial"/>
                  <a:ea typeface="Arial"/>
                  <a:cs typeface="Arial"/>
                  <a:sym typeface="Arial"/>
                </a:rPr>
                <a:t>Introduction to Microservices Systems</a:t>
              </a:r>
              <a:endParaRPr lang="en-US" sz="1100"/>
            </a:p>
          </p:txBody>
        </p:sp>
        <p:sp>
          <p:nvSpPr>
            <p:cNvPr name="AutoShape 6" id="6"/>
            <p:cNvSpPr/>
            <p:nvPr/>
          </p:nvSpPr>
          <p:spPr>
            <a:xfrm rot="0" flipH="false" flipV="false">
              <a:off x="1702904" y="2930510"/>
              <a:ext cx="1451113" cy="1348159"/>
            </a:xfrm>
            <a:prstGeom prst="roundRect">
              <a:avLst>
                <a:gd name="adj" fmla="val 16757"/>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6000">
                  <a:solidFill>
                    <a:srgbClr val="FFFFFF"/>
                  </a:solidFill>
                  <a:latin typeface="Noto Sans SC"/>
                  <a:ea typeface="Noto Sans SC"/>
                  <a:cs typeface="Noto Sans SC"/>
                  <a:sym typeface="Noto Sans SC"/>
                </a:rPr>
                <a:t>一</a:t>
              </a:r>
              <a:endParaRPr lang="en-US" sz="1100"/>
            </a:p>
          </p:txBody>
        </p:sp>
      </p:gr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7.Prometheus &amp; Grafana实时监控系统  </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a:defRPr/>
              </a:pPr>
              <a:endParaRPr/>
            </a:p>
          </p:txBody>
        </p:sp>
      </p:grpSp>
      <p:pic>
        <p:nvPicPr>
          <p:cNvPr name="Picture 5" id="5"/>
          <p:cNvPicPr>
            <a:picLocks noChangeAspect="true"/>
          </p:cNvPicPr>
          <p:nvPr/>
        </p:nvPicPr>
        <p:blipFill>
          <a:blip r:embed="rId2"/>
          <a:srcRect l="0" r="0" t="0" b="0"/>
          <a:stretch>
            <a:fillRect/>
          </a:stretch>
        </p:blipFill>
        <p:spPr>
          <a:xfrm rot="0" flipH="false" flipV="false">
            <a:off x="6805295" y="1190625"/>
            <a:ext cx="4718685" cy="2578735"/>
          </a:xfrm>
          <a:prstGeom prst="rect">
            <a:avLst/>
          </a:prstGeom>
          <a:ln w="12700">
            <a:noFill/>
            <a:prstDash val="solid"/>
          </a:ln>
        </p:spPr>
      </p:pic>
      <p:pic>
        <p:nvPicPr>
          <p:cNvPr name="Picture 6" id="6"/>
          <p:cNvPicPr>
            <a:picLocks noChangeAspect="true"/>
          </p:cNvPicPr>
          <p:nvPr/>
        </p:nvPicPr>
        <p:blipFill>
          <a:blip r:embed="rId3"/>
          <a:srcRect l="0" r="0" t="0" b="0"/>
          <a:stretch>
            <a:fillRect/>
          </a:stretch>
        </p:blipFill>
        <p:spPr>
          <a:xfrm rot="0" flipH="false" flipV="false">
            <a:off x="1049655" y="1228725"/>
            <a:ext cx="5321935" cy="2578735"/>
          </a:xfrm>
          <a:prstGeom prst="rect">
            <a:avLst/>
          </a:prstGeom>
          <a:ln w="12700">
            <a:noFill/>
            <a:prstDash val="solid"/>
          </a:ln>
        </p:spPr>
      </p:pic>
      <p:pic>
        <p:nvPicPr>
          <p:cNvPr name="Picture 7" id="7"/>
          <p:cNvPicPr>
            <a:picLocks noChangeAspect="true"/>
          </p:cNvPicPr>
          <p:nvPr/>
        </p:nvPicPr>
        <p:blipFill>
          <a:blip r:embed="rId4"/>
          <a:srcRect l="0" r="299" t="0" b="31669"/>
          <a:stretch>
            <a:fillRect/>
          </a:stretch>
        </p:blipFill>
        <p:spPr>
          <a:xfrm rot="0" flipH="false" flipV="false">
            <a:off x="1049655" y="4281805"/>
            <a:ext cx="5271135" cy="1972945"/>
          </a:xfrm>
          <a:prstGeom prst="rect">
            <a:avLst/>
          </a:prstGeom>
          <a:ln w="12700">
            <a:noFill/>
            <a:prstDash val="solid"/>
          </a:ln>
        </p:spPr>
      </p:pic>
      <p:sp>
        <p:nvSpPr>
          <p:cNvPr name="AutoShape 8" id="8"/>
          <p:cNvSpPr/>
          <p:nvPr/>
        </p:nvSpPr>
        <p:spPr>
          <a:xfrm rot="0" flipH="false" flipV="false">
            <a:off x="6805295" y="4678362"/>
            <a:ext cx="5080000" cy="58356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       通过 Prometheus + Grafana 成功监测到了系统的运行状态变化。</a:t>
            </a:r>
            <a:endParaRPr lang="en-US" sz="1100"/>
          </a:p>
        </p:txBody>
      </p:sp>
      <p:sp>
        <p:nvSpPr>
          <p:cNvPr name="AutoShape 9" id="9"/>
          <p:cNvSpPr/>
          <p:nvPr/>
        </p:nvSpPr>
        <p:spPr>
          <a:xfrm rot="0" flipH="false" flipV="false">
            <a:off x="559459" y="110798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1</a:t>
            </a:r>
            <a:endParaRPr lang="en-US" sz="1100"/>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7.Prometheus &amp; Grafana实时监控系统  </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a:defRPr/>
              </a:pPr>
              <a:endParaRPr/>
            </a:p>
          </p:txBody>
        </p:sp>
      </p:grpSp>
      <p:pic>
        <p:nvPicPr>
          <p:cNvPr name="Picture 5" id="5"/>
          <p:cNvPicPr>
            <a:picLocks noChangeAspect="true"/>
          </p:cNvPicPr>
          <p:nvPr/>
        </p:nvPicPr>
        <p:blipFill>
          <a:blip r:embed="rId2"/>
          <a:srcRect l="955" r="64544" t="26685" b="43344"/>
          <a:stretch>
            <a:fillRect/>
          </a:stretch>
        </p:blipFill>
        <p:spPr>
          <a:xfrm rot="0" flipH="false" flipV="false">
            <a:off x="5957455" y="1087120"/>
            <a:ext cx="4242435" cy="2008505"/>
          </a:xfrm>
          <a:prstGeom prst="rect">
            <a:avLst/>
          </a:prstGeom>
          <a:ln w="12700">
            <a:noFill/>
            <a:prstDash val="solid"/>
          </a:ln>
        </p:spPr>
      </p:pic>
      <p:pic>
        <p:nvPicPr>
          <p:cNvPr name="Picture 6" id="6"/>
          <p:cNvPicPr>
            <a:picLocks noChangeAspect="true"/>
          </p:cNvPicPr>
          <p:nvPr/>
        </p:nvPicPr>
        <p:blipFill>
          <a:blip r:embed="rId3"/>
          <a:srcRect l="294" r="66178" t="33476" b="29627"/>
          <a:stretch>
            <a:fillRect/>
          </a:stretch>
        </p:blipFill>
        <p:spPr>
          <a:xfrm rot="0" flipH="false" flipV="false">
            <a:off x="1563370" y="975995"/>
            <a:ext cx="4184015" cy="2230755"/>
          </a:xfrm>
          <a:prstGeom prst="rect">
            <a:avLst/>
          </a:prstGeom>
          <a:ln w="12700">
            <a:noFill/>
            <a:prstDash val="solid"/>
          </a:ln>
        </p:spPr>
      </p:pic>
      <p:pic>
        <p:nvPicPr>
          <p:cNvPr name="Picture 7" id="7"/>
          <p:cNvPicPr>
            <a:picLocks noChangeAspect="true"/>
          </p:cNvPicPr>
          <p:nvPr/>
        </p:nvPicPr>
        <p:blipFill>
          <a:blip r:embed="rId3"/>
          <a:srcRect l="70884" r="1881" t="8075" b="66870"/>
          <a:stretch>
            <a:fillRect/>
          </a:stretch>
        </p:blipFill>
        <p:spPr>
          <a:xfrm rot="0" flipH="false" flipV="false">
            <a:off x="1708150" y="3265170"/>
            <a:ext cx="3933190" cy="1753870"/>
          </a:xfrm>
          <a:prstGeom prst="rect">
            <a:avLst/>
          </a:prstGeom>
          <a:ln w="12700">
            <a:noFill/>
            <a:prstDash val="solid"/>
          </a:ln>
        </p:spPr>
      </p:pic>
      <p:sp>
        <p:nvSpPr>
          <p:cNvPr name="AutoShape 8" id="8"/>
          <p:cNvSpPr/>
          <p:nvPr/>
        </p:nvSpPr>
        <p:spPr>
          <a:xfrm rot="0" flipH="false" flipV="false">
            <a:off x="691539" y="120958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2</a:t>
            </a:r>
            <a:endParaRPr lang="en-US" sz="1100"/>
          </a:p>
        </p:txBody>
      </p:sp>
      <p:sp>
        <p:nvSpPr>
          <p:cNvPr name="AutoShape 9" id="9"/>
          <p:cNvSpPr/>
          <p:nvPr/>
        </p:nvSpPr>
        <p:spPr>
          <a:xfrm rot="0" flipH="false" flipV="false">
            <a:off x="417195" y="5140960"/>
            <a:ext cx="6611620" cy="119888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内存使用情况（</a:t>
            </a:r>
            <a:r>
              <a:rPr lang="en-US" b="false" i="false" strike="noStrike" u="none" sz="1800">
                <a:solidFill>
                  <a:srgbClr val="000000"/>
                </a:solidFill>
                <a:latin typeface="Arial"/>
                <a:ea typeface="Arial"/>
                <a:cs typeface="Arial"/>
                <a:sym typeface="Arial"/>
              </a:rPr>
              <a:t>Memory Basic</a:t>
            </a:r>
            <a:r>
              <a:rPr lang="en-US" b="false" i="false" strike="noStrike" u="none" sz="1800">
                <a:solidFill>
                  <a:srgbClr val="000000"/>
                </a:solidFill>
                <a:latin typeface="Noto Sans SC"/>
                <a:ea typeface="Noto Sans SC"/>
                <a:cs typeface="Noto Sans SC"/>
                <a:sym typeface="Noto Sans SC"/>
              </a:rPr>
              <a:t>）</a:t>
            </a:r>
            <a:endParaRPr lang="en-US" sz="1100"/>
          </a:p>
          <a:p>
            <a:pPr algn="l" indent="0">
              <a:lnSpc>
                <a:spcPct val="100000"/>
              </a:lnSpc>
            </a:pPr>
            <a:r>
              <a:rPr lang="en-US" b="false" i="false" strike="noStrike" u="none" sz="1800">
                <a:solidFill>
                  <a:srgbClr val="000000"/>
                </a:solidFill>
                <a:latin typeface="Noto Sans SC"/>
                <a:ea typeface="Noto Sans SC"/>
                <a:cs typeface="Noto Sans SC"/>
                <a:sym typeface="Noto Sans SC"/>
              </a:rPr>
              <a:t>故障注入前后内存使用保持相对稳定（</a:t>
            </a:r>
            <a:r>
              <a:rPr lang="en-US" b="false" i="false" strike="noStrike" u="none" sz="1800">
                <a:solidFill>
                  <a:srgbClr val="000000"/>
                </a:solidFill>
                <a:latin typeface="Arial"/>
                <a:ea typeface="Arial"/>
                <a:cs typeface="Arial"/>
                <a:sym typeface="Arial"/>
              </a:rPr>
              <a:t>7.65GiB</a:t>
            </a:r>
            <a:r>
              <a:rPr lang="en-US" b="false" i="false" strike="noStrike" u="none" sz="1800">
                <a:solidFill>
                  <a:srgbClr val="000000"/>
                </a:solidFill>
                <a:latin typeface="Noto Sans SC"/>
                <a:ea typeface="Noto Sans SC"/>
                <a:cs typeface="Noto Sans SC"/>
                <a:sym typeface="Noto Sans SC"/>
              </a:rPr>
              <a:t>），说明主要影响在</a:t>
            </a:r>
            <a:r>
              <a:rPr lang="en-US" b="false" i="false" strike="noStrike" u="none" sz="1800">
                <a:solidFill>
                  <a:srgbClr val="000000"/>
                </a:solidFill>
                <a:latin typeface="Arial"/>
                <a:ea typeface="Arial"/>
                <a:cs typeface="Arial"/>
                <a:sym typeface="Arial"/>
              </a:rPr>
              <a:t> CPU </a:t>
            </a:r>
            <a:r>
              <a:rPr lang="en-US" b="false" i="false" strike="noStrike" u="none" sz="1800">
                <a:solidFill>
                  <a:srgbClr val="000000"/>
                </a:solidFill>
                <a:latin typeface="Noto Sans SC"/>
                <a:ea typeface="Noto Sans SC"/>
                <a:cs typeface="Noto Sans SC"/>
                <a:sym typeface="Noto Sans SC"/>
              </a:rPr>
              <a:t>层面，内存资源未被显著占用。这是因为</a:t>
            </a:r>
            <a:r>
              <a:rPr lang="en-US" b="false" i="false" strike="noStrike" u="none" sz="1800">
                <a:solidFill>
                  <a:srgbClr val="000000"/>
                </a:solidFill>
                <a:latin typeface="Arial"/>
                <a:ea typeface="Arial"/>
                <a:cs typeface="Arial"/>
                <a:sym typeface="Arial"/>
              </a:rPr>
              <a:t> StressChaos </a:t>
            </a:r>
            <a:r>
              <a:rPr lang="en-US" b="false" i="false" strike="noStrike" u="none" sz="1800">
                <a:solidFill>
                  <a:srgbClr val="000000"/>
                </a:solidFill>
                <a:latin typeface="Noto Sans SC"/>
                <a:ea typeface="Noto Sans SC"/>
                <a:cs typeface="Noto Sans SC"/>
                <a:sym typeface="Noto Sans SC"/>
              </a:rPr>
              <a:t>仅设置了</a:t>
            </a:r>
            <a:r>
              <a:rPr lang="en-US" b="false" i="false" strike="noStrike" u="none" sz="1800">
                <a:solidFill>
                  <a:srgbClr val="000000"/>
                </a:solidFill>
                <a:latin typeface="Arial"/>
                <a:ea typeface="Arial"/>
                <a:cs typeface="Arial"/>
                <a:sym typeface="Arial"/>
              </a:rPr>
              <a:t> CPU </a:t>
            </a:r>
            <a:r>
              <a:rPr lang="en-US" b="false" i="false" strike="noStrike" u="none" sz="1800">
                <a:solidFill>
                  <a:srgbClr val="000000"/>
                </a:solidFill>
                <a:latin typeface="Noto Sans SC"/>
                <a:ea typeface="Noto Sans SC"/>
                <a:cs typeface="Noto Sans SC"/>
                <a:sym typeface="Noto Sans SC"/>
              </a:rPr>
              <a:t>负载，未设置</a:t>
            </a:r>
            <a:r>
              <a:rPr lang="en-US" b="false" i="false" strike="noStrike" u="none" sz="1800">
                <a:solidFill>
                  <a:srgbClr val="000000"/>
                </a:solidFill>
                <a:latin typeface="Arial"/>
                <a:ea typeface="Arial"/>
                <a:cs typeface="Arial"/>
                <a:sym typeface="Arial"/>
              </a:rPr>
              <a:t> Memory stressor</a:t>
            </a:r>
            <a:r>
              <a:rPr lang="en-US" b="false" i="false" strike="noStrike" u="none" sz="1800">
                <a:solidFill>
                  <a:srgbClr val="000000"/>
                </a:solidFill>
                <a:latin typeface="Noto Sans SC"/>
                <a:ea typeface="Noto Sans SC"/>
                <a:cs typeface="Noto Sans SC"/>
                <a:sym typeface="Noto Sans SC"/>
              </a:rPr>
              <a:t>。</a:t>
            </a:r>
          </a:p>
        </p:txBody>
      </p:sp>
      <p:sp>
        <p:nvSpPr>
          <p:cNvPr name="AutoShape 10" id="10"/>
          <p:cNvSpPr/>
          <p:nvPr/>
        </p:nvSpPr>
        <p:spPr>
          <a:xfrm rot="0" flipH="false" flipV="false">
            <a:off x="6918614" y="3206750"/>
            <a:ext cx="4153535" cy="267398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通过注入节点压力，和</a:t>
            </a:r>
            <a:r>
              <a:rPr lang="en-US" b="false" i="false" strike="noStrike" u="none" sz="1800">
                <a:solidFill>
                  <a:srgbClr val="000000"/>
                </a:solidFill>
                <a:latin typeface="Arial"/>
                <a:ea typeface="Arial"/>
                <a:cs typeface="Arial"/>
                <a:sym typeface="Arial"/>
              </a:rPr>
              <a:t>CPU </a:t>
            </a:r>
            <a:r>
              <a:rPr lang="en-US" b="false" i="false" strike="noStrike" u="none" sz="1800">
                <a:solidFill>
                  <a:srgbClr val="000000"/>
                </a:solidFill>
                <a:latin typeface="Noto Sans SC"/>
                <a:ea typeface="Noto Sans SC"/>
                <a:cs typeface="Noto Sans SC"/>
                <a:sym typeface="Noto Sans SC"/>
              </a:rPr>
              <a:t>使用率异常波动（</a:t>
            </a:r>
            <a:r>
              <a:rPr lang="en-US" b="false" i="false" strike="noStrike" u="none" sz="1800">
                <a:solidFill>
                  <a:srgbClr val="000000"/>
                </a:solidFill>
                <a:latin typeface="Arial"/>
                <a:ea typeface="Arial"/>
                <a:cs typeface="Arial"/>
                <a:sym typeface="Arial"/>
              </a:rPr>
              <a:t>CPU Busy &amp; CPU% Basic</a:t>
            </a:r>
            <a:r>
              <a:rPr lang="en-US" b="false" i="false" strike="noStrike" u="none" sz="1800">
                <a:solidFill>
                  <a:srgbClr val="000000"/>
                </a:solidFill>
                <a:latin typeface="Noto Sans SC"/>
                <a:ea typeface="Noto Sans SC"/>
                <a:cs typeface="Noto Sans SC"/>
                <a:sym typeface="Noto Sans SC"/>
              </a:rPr>
              <a:t>）</a:t>
            </a:r>
            <a:endParaRPr lang="en-US" sz="1100"/>
          </a:p>
          <a:p>
            <a:pPr algn="l" indent="0">
              <a:lnSpc>
                <a:spcPct val="100000"/>
              </a:lnSpc>
            </a:pPr>
            <a:r>
              <a:rPr lang="en-US" b="false" i="false" strike="noStrike" u="none" sz="1800">
                <a:solidFill>
                  <a:srgbClr val="000000"/>
                </a:solidFill>
                <a:latin typeface="Noto Sans SC"/>
                <a:ea typeface="Noto Sans SC"/>
                <a:cs typeface="Noto Sans SC"/>
                <a:sym typeface="Noto Sans SC"/>
              </a:rPr>
              <a:t>正常情况下</a:t>
            </a:r>
            <a:r>
              <a:rPr lang="en-US" b="false" i="false" strike="noStrike" u="none" sz="1800">
                <a:solidFill>
                  <a:srgbClr val="000000"/>
                </a:solidFill>
                <a:latin typeface="Arial"/>
                <a:ea typeface="Arial"/>
                <a:cs typeface="Arial"/>
                <a:sym typeface="Arial"/>
              </a:rPr>
              <a:t> CPU </a:t>
            </a:r>
            <a:r>
              <a:rPr lang="en-US" b="false" i="false" strike="noStrike" u="none" sz="1800">
                <a:solidFill>
                  <a:srgbClr val="000000"/>
                </a:solidFill>
                <a:latin typeface="Noto Sans SC"/>
                <a:ea typeface="Noto Sans SC"/>
                <a:cs typeface="Noto Sans SC"/>
                <a:sym typeface="Noto Sans SC"/>
              </a:rPr>
              <a:t>使用率稳定在</a:t>
            </a:r>
            <a:r>
              <a:rPr lang="en-US" b="false" i="false" strike="noStrike" u="none" sz="1800">
                <a:solidFill>
                  <a:srgbClr val="000000"/>
                </a:solidFill>
                <a:latin typeface="Arial"/>
                <a:ea typeface="Arial"/>
                <a:cs typeface="Arial"/>
                <a:sym typeface="Arial"/>
              </a:rPr>
              <a:t> 0.5%~1.5% </a:t>
            </a:r>
            <a:r>
              <a:rPr lang="en-US" b="false" i="false" strike="noStrike" u="none" sz="1800">
                <a:solidFill>
                  <a:srgbClr val="000000"/>
                </a:solidFill>
                <a:latin typeface="Noto Sans SC"/>
                <a:ea typeface="Noto Sans SC"/>
                <a:cs typeface="Noto Sans SC"/>
                <a:sym typeface="Noto Sans SC"/>
              </a:rPr>
              <a:t>之间。</a:t>
            </a:r>
          </a:p>
          <a:p>
            <a:pPr algn="l" indent="0">
              <a:lnSpc>
                <a:spcPct val="100000"/>
              </a:lnSpc>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注入</a:t>
            </a:r>
            <a:r>
              <a:rPr lang="en-US" b="false" i="false" strike="noStrike" u="none" sz="1800">
                <a:solidFill>
                  <a:srgbClr val="000000"/>
                </a:solidFill>
                <a:latin typeface="Arial"/>
                <a:ea typeface="Arial"/>
                <a:cs typeface="Arial"/>
                <a:sym typeface="Arial"/>
              </a:rPr>
              <a:t> CPU </a:t>
            </a:r>
            <a:r>
              <a:rPr lang="en-US" b="false" i="false" strike="noStrike" u="none" sz="1800">
                <a:solidFill>
                  <a:srgbClr val="000000"/>
                </a:solidFill>
                <a:latin typeface="Noto Sans SC"/>
                <a:ea typeface="Noto Sans SC"/>
                <a:cs typeface="Noto Sans SC"/>
                <a:sym typeface="Noto Sans SC"/>
              </a:rPr>
              <a:t>压力后，图中红色线条明显升高，达到了近</a:t>
            </a:r>
            <a:r>
              <a:rPr lang="en-US" b="false" i="false" strike="noStrike" u="none" sz="1800">
                <a:solidFill>
                  <a:srgbClr val="000000"/>
                </a:solidFill>
                <a:latin typeface="Arial"/>
                <a:ea typeface="Arial"/>
                <a:cs typeface="Arial"/>
                <a:sym typeface="Arial"/>
              </a:rPr>
              <a:t> 2%</a:t>
            </a:r>
            <a:r>
              <a:rPr lang="en-US" b="false" i="false" strike="noStrike" u="none" sz="1800">
                <a:solidFill>
                  <a:srgbClr val="000000"/>
                </a:solidFill>
                <a:latin typeface="Noto Sans SC"/>
                <a:ea typeface="Noto Sans SC"/>
                <a:cs typeface="Noto Sans SC"/>
                <a:sym typeface="Noto Sans SC"/>
              </a:rPr>
              <a:t>，特别在注入时段有尖刺波动，说明故障注入导致</a:t>
            </a:r>
            <a:r>
              <a:rPr lang="en-US" b="false" i="false" strike="noStrike" u="none" sz="1800">
                <a:solidFill>
                  <a:srgbClr val="000000"/>
                </a:solidFill>
                <a:latin typeface="Arial"/>
                <a:ea typeface="Arial"/>
                <a:cs typeface="Arial"/>
                <a:sym typeface="Arial"/>
              </a:rPr>
              <a:t> CPU </a:t>
            </a:r>
            <a:r>
              <a:rPr lang="en-US" b="false" i="false" strike="noStrike" u="none" sz="1800">
                <a:solidFill>
                  <a:srgbClr val="000000"/>
                </a:solidFill>
                <a:latin typeface="Noto Sans SC"/>
                <a:ea typeface="Noto Sans SC"/>
                <a:cs typeface="Noto Sans SC"/>
                <a:sym typeface="Noto Sans SC"/>
              </a:rPr>
              <a:t>负载骤增。</a:t>
            </a:r>
          </a:p>
          <a:p>
            <a:pPr algn="l" indent="0">
              <a:lnSpc>
                <a:spcPct val="100000"/>
              </a:lnSpc>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这是</a:t>
            </a:r>
            <a:r>
              <a:rPr lang="en-US" b="false" i="false" strike="noStrike" u="none" sz="1800">
                <a:solidFill>
                  <a:srgbClr val="000000"/>
                </a:solidFill>
                <a:latin typeface="Arial"/>
                <a:ea typeface="Arial"/>
                <a:cs typeface="Arial"/>
                <a:sym typeface="Arial"/>
              </a:rPr>
              <a:t> CPU </a:t>
            </a:r>
            <a:r>
              <a:rPr lang="en-US" b="false" i="false" strike="noStrike" u="none" sz="1800">
                <a:solidFill>
                  <a:srgbClr val="000000"/>
                </a:solidFill>
                <a:latin typeface="Noto Sans SC"/>
                <a:ea typeface="Noto Sans SC"/>
                <a:cs typeface="Noto Sans SC"/>
                <a:sym typeface="Noto Sans SC"/>
              </a:rPr>
              <a:t>压力（</a:t>
            </a:r>
            <a:r>
              <a:rPr lang="en-US" b="false" i="false" strike="noStrike" u="none" sz="1800">
                <a:solidFill>
                  <a:srgbClr val="000000"/>
                </a:solidFill>
                <a:latin typeface="Arial"/>
                <a:ea typeface="Arial"/>
                <a:cs typeface="Arial"/>
                <a:sym typeface="Arial"/>
              </a:rPr>
              <a:t>StressChaos</a:t>
            </a:r>
            <a:r>
              <a:rPr lang="en-US" b="false" i="false" strike="noStrike" u="none" sz="1800">
                <a:solidFill>
                  <a:srgbClr val="000000"/>
                </a:solidFill>
                <a:latin typeface="Noto Sans SC"/>
                <a:ea typeface="Noto Sans SC"/>
                <a:cs typeface="Noto Sans SC"/>
                <a:sym typeface="Noto Sans SC"/>
              </a:rPr>
              <a:t>）注入的直接体现，验证了</a:t>
            </a:r>
            <a:r>
              <a:rPr lang="en-US" b="false" i="false" strike="noStrike" u="none" sz="1800">
                <a:solidFill>
                  <a:srgbClr val="000000"/>
                </a:solidFill>
                <a:latin typeface="Arial"/>
                <a:ea typeface="Arial"/>
                <a:cs typeface="Arial"/>
                <a:sym typeface="Arial"/>
              </a:rPr>
              <a:t> Chaos Mesh </a:t>
            </a:r>
            <a:r>
              <a:rPr lang="en-US" b="false" i="false" strike="noStrike" u="none" sz="1800">
                <a:solidFill>
                  <a:srgbClr val="000000"/>
                </a:solidFill>
                <a:latin typeface="Noto Sans SC"/>
                <a:ea typeface="Noto Sans SC"/>
                <a:cs typeface="Noto Sans SC"/>
                <a:sym typeface="Noto Sans SC"/>
              </a:rPr>
              <a:t>能有效施加负载。</a:t>
            </a:r>
          </a:p>
          <a:p>
            <a:pPr algn="l" indent="0">
              <a:lnSpc>
                <a:spcPct val="100000"/>
              </a:lnSpc>
            </a:pPr>
            <a:r>
              <a:rPr lang="en-US" b="false" i="false" strike="noStrike" u="none" sz="1800">
                <a:solidFill>
                  <a:srgbClr val="000000"/>
                </a:solidFill>
                <a:latin typeface="Arial"/>
                <a:ea typeface="Arial"/>
                <a:cs typeface="Arial"/>
                <a:sym typeface="Arial"/>
              </a:rPr>
              <a:t> </a:t>
            </a:r>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7.Prometheus &amp; Grafana实时监控系统  </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a:defRPr/>
              </a:pPr>
              <a:endParaRPr/>
            </a:p>
          </p:txBody>
        </p:sp>
      </p:grpSp>
      <p:pic>
        <p:nvPicPr>
          <p:cNvPr name="Picture 5" id="5"/>
          <p:cNvPicPr>
            <a:picLocks noChangeAspect="true"/>
          </p:cNvPicPr>
          <p:nvPr/>
        </p:nvPicPr>
        <p:blipFill>
          <a:blip r:embed="rId2"/>
          <a:srcRect l="67751" r="300" t="34155" b="31669"/>
          <a:stretch>
            <a:fillRect/>
          </a:stretch>
        </p:blipFill>
        <p:spPr>
          <a:xfrm rot="0" flipH="false" flipV="false">
            <a:off x="6883400" y="1388110"/>
            <a:ext cx="3891280" cy="2273935"/>
          </a:xfrm>
          <a:prstGeom prst="rect">
            <a:avLst/>
          </a:prstGeom>
          <a:ln w="12700">
            <a:noFill/>
            <a:prstDash val="solid"/>
          </a:ln>
        </p:spPr>
      </p:pic>
      <p:sp>
        <p:nvSpPr>
          <p:cNvPr name="AutoShape 6" id="6"/>
          <p:cNvSpPr/>
          <p:nvPr/>
        </p:nvSpPr>
        <p:spPr>
          <a:xfrm rot="0" flipH="false" flipV="false">
            <a:off x="691539" y="1209583"/>
            <a:ext cx="490330" cy="490330"/>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3</a:t>
            </a:r>
            <a:endParaRPr lang="en-US" sz="1100"/>
          </a:p>
        </p:txBody>
      </p:sp>
      <p:sp>
        <p:nvSpPr>
          <p:cNvPr name="AutoShape 7" id="7"/>
          <p:cNvSpPr/>
          <p:nvPr/>
        </p:nvSpPr>
        <p:spPr>
          <a:xfrm rot="0" flipH="false" flipV="false">
            <a:off x="1270000" y="3846195"/>
            <a:ext cx="5391785" cy="203009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Noto Sans SC"/>
                <a:ea typeface="Noto Sans SC"/>
                <a:cs typeface="Noto Sans SC"/>
                <a:sym typeface="Noto Sans SC"/>
              </a:rPr>
              <a:t>系统负载（</a:t>
            </a:r>
            <a:r>
              <a:rPr lang="en-US" b="false" i="false" strike="noStrike" u="none" sz="1800">
                <a:solidFill>
                  <a:srgbClr val="000000"/>
                </a:solidFill>
                <a:latin typeface="Arial"/>
                <a:ea typeface="Arial"/>
                <a:cs typeface="Arial"/>
                <a:sym typeface="Arial"/>
              </a:rPr>
              <a:t>System Load</a:t>
            </a:r>
            <a:r>
              <a:rPr lang="en-US" b="false" i="false" strike="noStrike" u="none" sz="1800">
                <a:solidFill>
                  <a:srgbClr val="000000"/>
                </a:solidFill>
                <a:latin typeface="Noto Sans SC"/>
                <a:ea typeface="Noto Sans SC"/>
                <a:cs typeface="Noto Sans SC"/>
                <a:sym typeface="Noto Sans SC"/>
              </a:rPr>
              <a:t>）</a:t>
            </a:r>
            <a:endParaRPr lang="en-US" sz="1100"/>
          </a:p>
          <a:p>
            <a:pPr algn="l" indent="0">
              <a:lnSpc>
                <a:spcPct val="100000"/>
              </a:lnSpc>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故障发生时系统负载（</a:t>
            </a:r>
            <a:r>
              <a:rPr lang="en-US" b="false" i="false" strike="noStrike" u="none" sz="1800">
                <a:solidFill>
                  <a:srgbClr val="000000"/>
                </a:solidFill>
                <a:latin typeface="Arial"/>
                <a:ea typeface="Arial"/>
                <a:cs typeface="Arial"/>
                <a:sym typeface="Arial"/>
              </a:rPr>
              <a:t>System Load</a:t>
            </a:r>
            <a:r>
              <a:rPr lang="en-US" b="false" i="false" strike="noStrike" u="none" sz="1800">
                <a:solidFill>
                  <a:srgbClr val="000000"/>
                </a:solidFill>
                <a:latin typeface="Noto Sans SC"/>
                <a:ea typeface="Noto Sans SC"/>
                <a:cs typeface="Noto Sans SC"/>
                <a:sym typeface="Noto Sans SC"/>
              </a:rPr>
              <a:t>）有明显升高，</a:t>
            </a:r>
            <a:r>
              <a:rPr lang="en-US" b="false" i="false" strike="noStrike" u="none" sz="1800">
                <a:solidFill>
                  <a:srgbClr val="000000"/>
                </a:solidFill>
                <a:latin typeface="Arial"/>
                <a:ea typeface="Arial"/>
                <a:cs typeface="Arial"/>
                <a:sym typeface="Arial"/>
              </a:rPr>
              <a:t>CPU core </a:t>
            </a:r>
            <a:r>
              <a:rPr lang="en-US" b="false" i="false" strike="noStrike" u="none" sz="1800">
                <a:solidFill>
                  <a:srgbClr val="000000"/>
                </a:solidFill>
                <a:latin typeface="Noto Sans SC"/>
                <a:ea typeface="Noto Sans SC"/>
                <a:cs typeface="Noto Sans SC"/>
                <a:sym typeface="Noto Sans SC"/>
              </a:rPr>
              <a:t>显示单核利用率从原先的</a:t>
            </a:r>
            <a:r>
              <a:rPr lang="en-US" b="false" i="false" strike="noStrike" u="none" sz="1800">
                <a:solidFill>
                  <a:srgbClr val="000000"/>
                </a:solidFill>
                <a:latin typeface="Arial"/>
                <a:ea typeface="Arial"/>
                <a:cs typeface="Arial"/>
                <a:sym typeface="Arial"/>
              </a:rPr>
              <a:t> &lt;1 </a:t>
            </a:r>
            <a:r>
              <a:rPr lang="en-US" b="false" i="false" strike="noStrike" u="none" sz="1800">
                <a:solidFill>
                  <a:srgbClr val="000000"/>
                </a:solidFill>
                <a:latin typeface="Noto Sans SC"/>
                <a:ea typeface="Noto Sans SC"/>
                <a:cs typeface="Noto Sans SC"/>
                <a:sym typeface="Noto Sans SC"/>
              </a:rPr>
              <a:t>提升到了</a:t>
            </a:r>
            <a:r>
              <a:rPr lang="en-US" b="false" i="false" strike="noStrike" u="none" sz="1800">
                <a:solidFill>
                  <a:srgbClr val="000000"/>
                </a:solidFill>
                <a:latin typeface="Arial"/>
                <a:ea typeface="Arial"/>
                <a:cs typeface="Arial"/>
                <a:sym typeface="Arial"/>
              </a:rPr>
              <a:t> 2.0~3.0</a:t>
            </a:r>
            <a:r>
              <a:rPr lang="en-US" b="false" i="false" strike="noStrike" u="none" sz="1800">
                <a:solidFill>
                  <a:srgbClr val="000000"/>
                </a:solidFill>
                <a:latin typeface="Noto Sans SC"/>
                <a:ea typeface="Noto Sans SC"/>
                <a:cs typeface="Noto Sans SC"/>
                <a:sym typeface="Noto Sans SC"/>
              </a:rPr>
              <a:t>。</a:t>
            </a:r>
          </a:p>
          <a:p>
            <a:pPr algn="l" indent="0">
              <a:lnSpc>
                <a:spcPct val="100000"/>
              </a:lnSpc>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可见压力注入导致调度线程数量暴增，系统响应能力下降。</a:t>
            </a:r>
          </a:p>
          <a:p>
            <a:pPr algn="l" indent="0">
              <a:lnSpc>
                <a:spcPct val="100000"/>
              </a:lnSpc>
            </a:pPr>
            <a:r>
              <a:rPr lang="en-US" b="false" i="false" strike="noStrike" u="none" sz="1800">
                <a:solidFill>
                  <a:srgbClr val="000000"/>
                </a:solidFill>
                <a:latin typeface="Arial"/>
                <a:ea typeface="Arial"/>
                <a:cs typeface="Arial"/>
                <a:sym typeface="Arial"/>
              </a:rPr>
              <a:t> </a:t>
            </a:r>
          </a:p>
        </p:txBody>
      </p:sp>
      <p:pic>
        <p:nvPicPr>
          <p:cNvPr name="Picture 8" id="8"/>
          <p:cNvPicPr>
            <a:picLocks noChangeAspect="true"/>
          </p:cNvPicPr>
          <p:nvPr/>
        </p:nvPicPr>
        <p:blipFill>
          <a:blip r:embed="rId2"/>
          <a:srcRect l="3614" r="63716" t="2895" b="65185"/>
          <a:stretch>
            <a:fillRect/>
          </a:stretch>
        </p:blipFill>
        <p:spPr>
          <a:xfrm rot="0" flipH="false" flipV="false">
            <a:off x="1420495" y="1388110"/>
            <a:ext cx="4380865" cy="2337435"/>
          </a:xfrm>
          <a:prstGeom prst="rect">
            <a:avLst/>
          </a:prstGeom>
          <a:ln w="12700">
            <a:noFill/>
            <a:prstDash val="solid"/>
          </a:ln>
        </p:spPr>
      </p:pic>
      <p:sp>
        <p:nvSpPr>
          <p:cNvPr name="AutoShape 9" id="9"/>
          <p:cNvSpPr/>
          <p:nvPr/>
        </p:nvSpPr>
        <p:spPr>
          <a:xfrm rot="0" flipH="false" flipV="false">
            <a:off x="6943090" y="3846195"/>
            <a:ext cx="4070350" cy="193865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Noto Sans SC"/>
                <a:ea typeface="Noto Sans SC"/>
                <a:cs typeface="Noto Sans SC"/>
                <a:sym typeface="Noto Sans SC"/>
              </a:rPr>
              <a:t>网络与磁盘（</a:t>
            </a:r>
            <a:r>
              <a:rPr lang="en-US" b="false" i="false" strike="noStrike" u="none" sz="1800">
                <a:solidFill>
                  <a:srgbClr val="000000"/>
                </a:solidFill>
                <a:latin typeface="Arial"/>
                <a:ea typeface="Arial"/>
                <a:cs typeface="Arial"/>
                <a:sym typeface="Arial"/>
              </a:rPr>
              <a:t>Network / Disk R/W</a:t>
            </a:r>
            <a:r>
              <a:rPr lang="en-US" b="false" i="false" strike="noStrike" u="none" sz="1800">
                <a:solidFill>
                  <a:srgbClr val="000000"/>
                </a:solidFill>
                <a:latin typeface="Noto Sans SC"/>
                <a:ea typeface="Noto Sans SC"/>
                <a:cs typeface="Noto Sans SC"/>
                <a:sym typeface="Noto Sans SC"/>
              </a:rPr>
              <a:t>）</a:t>
            </a:r>
            <a:endParaRPr lang="en-US" sz="1100"/>
          </a:p>
          <a:p>
            <a:pPr algn="l" indent="0">
              <a:lnSpc>
                <a:spcPct val="100000"/>
              </a:lnSpc>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网络带宽使用（</a:t>
            </a:r>
            <a:r>
              <a:rPr lang="en-US" b="false" i="false" strike="noStrike" u="none" sz="1800">
                <a:solidFill>
                  <a:srgbClr val="000000"/>
                </a:solidFill>
                <a:latin typeface="Arial"/>
                <a:ea typeface="Arial"/>
                <a:cs typeface="Arial"/>
                <a:sym typeface="Arial"/>
              </a:rPr>
              <a:t>eth0 transmit/receive</a:t>
            </a:r>
            <a:r>
              <a:rPr lang="en-US" b="false" i="false" strike="noStrike" u="none" sz="1800">
                <a:solidFill>
                  <a:srgbClr val="000000"/>
                </a:solidFill>
                <a:latin typeface="Noto Sans SC"/>
                <a:ea typeface="Noto Sans SC"/>
                <a:cs typeface="Noto Sans SC"/>
                <a:sym typeface="Noto Sans SC"/>
              </a:rPr>
              <a:t>）没有明显波动，说明</a:t>
            </a:r>
            <a:r>
              <a:rPr lang="en-US" b="false" i="false" strike="noStrike" u="none" sz="1800">
                <a:solidFill>
                  <a:srgbClr val="000000"/>
                </a:solidFill>
                <a:latin typeface="Arial"/>
                <a:ea typeface="Arial"/>
                <a:cs typeface="Arial"/>
                <a:sym typeface="Arial"/>
              </a:rPr>
              <a:t> CPU </a:t>
            </a:r>
            <a:r>
              <a:rPr lang="en-US" b="false" i="false" strike="noStrike" u="none" sz="1800">
                <a:solidFill>
                  <a:srgbClr val="000000"/>
                </a:solidFill>
                <a:latin typeface="Noto Sans SC"/>
                <a:ea typeface="Noto Sans SC"/>
                <a:cs typeface="Noto Sans SC"/>
                <a:sym typeface="Noto Sans SC"/>
              </a:rPr>
              <a:t>故障未影响网络模块。</a:t>
            </a:r>
          </a:p>
          <a:p>
            <a:pPr algn="l" indent="0">
              <a:lnSpc>
                <a:spcPct val="100000"/>
              </a:lnSpc>
            </a:pPr>
            <a:r>
              <a:rPr lang="en-US" b="false" i="false" strike="noStrike" u="none" sz="1800">
                <a:solidFill>
                  <a:srgbClr val="000000"/>
                </a:solidFill>
                <a:latin typeface="Arial"/>
                <a:ea typeface="Arial"/>
                <a:cs typeface="Arial"/>
                <a:sym typeface="Arial"/>
              </a:rPr>
              <a:t>  Disk R/W </a:t>
            </a:r>
            <a:r>
              <a:rPr lang="en-US" b="false" i="false" strike="noStrike" u="none" sz="1800">
                <a:solidFill>
                  <a:srgbClr val="000000"/>
                </a:solidFill>
                <a:latin typeface="Noto Sans SC"/>
                <a:ea typeface="Noto Sans SC"/>
                <a:cs typeface="Noto Sans SC"/>
                <a:sym typeface="Noto Sans SC"/>
              </a:rPr>
              <a:t>数据也未出现抖动，说明磁盘</a:t>
            </a:r>
            <a:r>
              <a:rPr lang="en-US" b="false" i="false" strike="noStrike" u="none" sz="1800">
                <a:solidFill>
                  <a:srgbClr val="000000"/>
                </a:solidFill>
                <a:latin typeface="Arial"/>
                <a:ea typeface="Arial"/>
                <a:cs typeface="Arial"/>
                <a:sym typeface="Arial"/>
              </a:rPr>
              <a:t> I/O </a:t>
            </a:r>
            <a:r>
              <a:rPr lang="en-US" b="false" i="false" strike="noStrike" u="none" sz="1800">
                <a:solidFill>
                  <a:srgbClr val="000000"/>
                </a:solidFill>
                <a:latin typeface="Noto Sans SC"/>
                <a:ea typeface="Noto Sans SC"/>
                <a:cs typeface="Noto Sans SC"/>
                <a:sym typeface="Noto Sans SC"/>
              </a:rPr>
              <a:t>未受干扰，符合预期。</a:t>
            </a:r>
          </a:p>
          <a:p>
            <a:pPr algn="l" indent="0">
              <a:lnSpc>
                <a:spcPct val="100000"/>
              </a:lnSpc>
            </a:pPr>
            <a:r>
              <a:rPr lang="en-US" b="false" i="false" strike="noStrike" u="none" sz="1800">
                <a:solidFill>
                  <a:srgbClr val="000000"/>
                </a:solidFill>
                <a:latin typeface="Arial"/>
                <a:ea typeface="Arial"/>
                <a:cs typeface="Arial"/>
                <a:sym typeface="Arial"/>
              </a:rPr>
              <a:t>  Pod </a:t>
            </a:r>
            <a:r>
              <a:rPr lang="en-US" b="false" i="false" strike="noStrike" u="none" sz="1800">
                <a:solidFill>
                  <a:srgbClr val="000000"/>
                </a:solidFill>
                <a:latin typeface="Noto Sans SC"/>
                <a:ea typeface="Noto Sans SC"/>
                <a:cs typeface="Noto Sans SC"/>
                <a:sym typeface="Noto Sans SC"/>
              </a:rPr>
              <a:t>暂停的影响通常不在这些指标上表现剧烈，更适合通过服务请求延迟等指标呈现。</a:t>
            </a:r>
          </a:p>
          <a:p>
            <a:pPr algn="l" indent="0">
              <a:lnSpc>
                <a:spcPct val="100000"/>
              </a:lnSpc>
            </a:pPr>
            <a:r>
              <a:rPr lang="en-US" b="false" i="false" strike="noStrike" u="none" sz="1800">
                <a:solidFill>
                  <a:srgbClr val="000000"/>
                </a:solidFill>
                <a:latin typeface="Arial"/>
                <a:ea typeface="Arial"/>
                <a:cs typeface="Arial"/>
                <a:sym typeface="Arial"/>
              </a:rPr>
              <a:t/>
            </a:r>
          </a:p>
          <a:p>
            <a:pPr algn="l" indent="0">
              <a:lnSpc>
                <a:spcPct val="100000"/>
              </a:lnSpc>
            </a:pPr>
            <a:r>
              <a:rPr lang="en-US" b="false" i="false" strike="noStrike" u="none" sz="1800">
                <a:solidFill>
                  <a:srgbClr val="000000"/>
                </a:solidFill>
                <a:latin typeface="Arial"/>
                <a:ea typeface="Arial"/>
                <a:cs typeface="Arial"/>
                <a:sym typeface="Arial"/>
              </a:rPr>
              <a:t> </a:t>
            </a:r>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sp>
        <p:nvSpPr>
          <p:cNvPr name="AutoShape 2" id="2"/>
          <p:cNvSpPr/>
          <p:nvPr>
            <p:ph idx="5" type="body" sz="quarter"/>
          </p:nvPr>
        </p:nvSpPr>
        <p:spPr>
          <a:xfrm rot="0" flipH="false" flipV="false">
            <a:off x="1198800" y="3560400"/>
            <a:ext cx="9799200" cy="482600"/>
          </a:xfrm>
          <a:prstGeom prst="rect">
            <a:avLst/>
          </a:prstGeom>
        </p:spPr>
        <p:txBody>
          <a:bodyPr anchor="t" lIns="90000" rIns="90000" tIns="46800" bIns="46800"/>
          <a:lstStyle>
            <a:lvl1pPr algn="ctr">
              <a:lnSpc>
                <a:spcPct val="108333"/>
              </a:lnSpc>
              <a:defRPr sz="2400" b="false" i="false" u="none" strike="noStrike" spc="200">
                <a:solidFill>
                  <a:srgbClr val="595959">
                    <a:alpha val="100000"/>
                  </a:srgbClr>
                </a:solidFill>
                <a:latin typeface="Noto Sans SC"/>
              </a:defRPr>
            </a:lvl1pPr>
          </a:lstStyle>
          <a:p>
            <a:pPr algn="ctr"/>
            <a:endParaRPr/>
          </a:p>
        </p:txBody>
      </p:sp>
      <p:grpSp>
        <p:nvGrpSpPr>
          <p:cNvPr name="Group 3" id="3"/>
          <p:cNvGrpSpPr/>
          <p:nvPr/>
        </p:nvGrpSpPr>
        <p:grpSpPr>
          <a:xfrm>
            <a:off x="0" y="2451651"/>
            <a:ext cx="12192000" cy="2305879"/>
            <a:chOff x="0" y="2451651"/>
            <a:chExt cx="12192000" cy="2305879"/>
          </a:xfrm>
        </p:grpSpPr>
        <p:sp>
          <p:nvSpPr>
            <p:cNvPr name="AutoShape 4" id="4"/>
            <p:cNvSpPr/>
            <p:nvPr/>
          </p:nvSpPr>
          <p:spPr>
            <a:xfrm rot="0" flipH="false" flipV="false">
              <a:off x="0" y="2451651"/>
              <a:ext cx="12192000" cy="2305879"/>
            </a:xfrm>
            <a:prstGeom prst="roundRect">
              <a:avLst>
                <a:gd name="adj" fmla="val 0"/>
              </a:avLst>
            </a:prstGeom>
            <a:solidFill>
              <a:srgbClr val="82318E">
                <a:alpha val="50000"/>
              </a:srgbClr>
            </a:solidFill>
            <a:ln w="12700" cap="flat">
              <a:noFill/>
              <a:prstDash val="solid"/>
            </a:ln>
          </p:spPr>
          <p:txBody>
            <a:bodyPr anchor="ctr" rtlCol="false" lIns="91440" rIns="91440" tIns="45720" bIns="45720"/>
            <a:lstStyle/>
            <a:p>
              <a:pPr algn="ctr">
                <a:defRPr/>
              </a:pPr>
              <a:endParaRPr/>
            </a:p>
          </p:txBody>
        </p:sp>
        <p:sp>
          <p:nvSpPr>
            <p:cNvPr name="AutoShape 5" id="5"/>
            <p:cNvSpPr/>
            <p:nvPr/>
          </p:nvSpPr>
          <p:spPr>
            <a:xfrm rot="0" flipH="false" flipV="false">
              <a:off x="1349057" y="2996147"/>
              <a:ext cx="9493885" cy="76835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4400">
                  <a:solidFill>
                    <a:srgbClr val="FFFFFF"/>
                  </a:solidFill>
                  <a:latin typeface="Noto Sans SC"/>
                  <a:ea typeface="Noto Sans SC"/>
                  <a:cs typeface="Noto Sans SC"/>
                  <a:sym typeface="Noto Sans SC"/>
                </a:rPr>
                <a:t>论文复现过程</a:t>
              </a:r>
              <a:endParaRPr lang="en-US" sz="1100"/>
            </a:p>
          </p:txBody>
        </p:sp>
        <p:sp>
          <p:nvSpPr>
            <p:cNvPr name="AutoShape 6" id="6"/>
            <p:cNvSpPr/>
            <p:nvPr/>
          </p:nvSpPr>
          <p:spPr>
            <a:xfrm rot="0" flipH="false" flipV="false">
              <a:off x="2902225" y="3645468"/>
              <a:ext cx="6388100" cy="368300"/>
            </a:xfrm>
            <a:prstGeom prst="rect">
              <a:avLst/>
            </a:prstGeom>
            <a:noFill/>
            <a:ln w="12700">
              <a:noFill/>
              <a:prstDash val="solid"/>
            </a:ln>
          </p:spPr>
          <p:txBody>
            <a:bodyPr anchor="t" rtlCol="false" wrap="square" lIns="91440" rIns="91440" tIns="45720" bIns="45720">
              <a:noAutofit/>
            </a:bodyPr>
            <a:lstStyle/>
            <a:p>
              <a:pPr algn="ctr" indent="0">
                <a:lnSpc>
                  <a:spcPct val="100000"/>
                </a:lnSpc>
                <a:defRPr/>
              </a:pPr>
              <a:r>
                <a:rPr lang="en-US" b="false" i="false" strike="noStrike" u="none" sz="1800">
                  <a:solidFill>
                    <a:srgbClr val="F2F2F2"/>
                  </a:solidFill>
                  <a:latin typeface="Arial"/>
                  <a:ea typeface="Arial"/>
                  <a:cs typeface="Arial"/>
                  <a:sym typeface="Arial"/>
                </a:rPr>
                <a:t>Process of paper reproduction</a:t>
              </a:r>
              <a:endParaRPr lang="en-US" sz="1100"/>
            </a:p>
          </p:txBody>
        </p:sp>
        <p:sp>
          <p:nvSpPr>
            <p:cNvPr name="AutoShape 7" id="7"/>
            <p:cNvSpPr/>
            <p:nvPr/>
          </p:nvSpPr>
          <p:spPr>
            <a:xfrm rot="0" flipH="false" flipV="false">
              <a:off x="1702904" y="2930510"/>
              <a:ext cx="1451113" cy="1348159"/>
            </a:xfrm>
            <a:prstGeom prst="roundRect">
              <a:avLst>
                <a:gd name="adj" fmla="val 16757"/>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6000">
                  <a:solidFill>
                    <a:srgbClr val="FFFFFF"/>
                  </a:solidFill>
                  <a:latin typeface="Noto Sans SC"/>
                  <a:ea typeface="Noto Sans SC"/>
                  <a:cs typeface="Noto Sans SC"/>
                  <a:sym typeface="Noto Sans SC"/>
                </a:rPr>
                <a:t>四</a:t>
              </a:r>
              <a:endParaRPr lang="en-US" sz="1100"/>
            </a:p>
          </p:txBody>
        </p:sp>
      </p:gr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85980"/>
            <a:ext cx="8282609" cy="892552"/>
            <a:chOff x="417443" y="385980"/>
            <a:chExt cx="8282609" cy="892552"/>
          </a:xfrm>
        </p:grpSpPr>
        <p:sp>
          <p:nvSpPr>
            <p:cNvPr name="AutoShape 3" id="3"/>
            <p:cNvSpPr/>
            <p:nvPr/>
          </p:nvSpPr>
          <p:spPr>
            <a:xfrm rot="0" flipH="false" flipV="false">
              <a:off x="417443" y="385980"/>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Arial"/>
                  <a:ea typeface="Arial"/>
                  <a:cs typeface="Arial"/>
                  <a:sym typeface="Arial"/>
                </a:rPr>
                <a:t>PUAD</a:t>
              </a:r>
              <a:r>
                <a:rPr lang="en-US" b="true" i="false" strike="noStrike" u="none" sz="2800">
                  <a:solidFill>
                    <a:srgbClr val="82318E"/>
                  </a:solidFill>
                  <a:latin typeface="Noto Sans SC"/>
                  <a:ea typeface="Noto Sans SC"/>
                  <a:cs typeface="Noto Sans SC"/>
                  <a:sym typeface="Noto Sans SC"/>
                </a:rPr>
                <a:t>整体结构综述</a:t>
              </a:r>
              <a:endParaRPr lang="en-US" sz="1100"/>
            </a:p>
          </p:txBody>
        </p:sp>
        <p:sp>
          <p:nvSpPr>
            <p:cNvPr name="AutoShape 4" id="4"/>
            <p:cNvSpPr/>
            <p:nvPr/>
          </p:nvSpPr>
          <p:spPr>
            <a:xfrm rot="0" flipH="false" flipV="false">
              <a:off x="417443" y="909200"/>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Brief description of PUAD</a:t>
              </a:r>
              <a:endParaRPr lang="en-US" sz="1100"/>
            </a:p>
          </p:txBody>
        </p:sp>
      </p:grpSp>
      <p:sp>
        <p:nvSpPr>
          <p:cNvPr name="AutoShape 5" id="5"/>
          <p:cNvSpPr/>
          <p:nvPr/>
        </p:nvSpPr>
        <p:spPr>
          <a:xfrm rot="0" flipH="false" flipV="false">
            <a:off x="761999" y="1616987"/>
            <a:ext cx="11012558" cy="175323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在工业运维场景中，多元时间序列异常检测面临两大核心挑战：设备间正常模式差异显著导致跨设备泛化困难，以及新设备标注数据稀缺制约快速适配能力。PUAD</a:t>
            </a:r>
            <a:r>
              <a:rPr lang="en-US" b="false" i="false" strike="noStrike" u="none" sz="1800">
                <a:solidFill>
                  <a:srgbClr val="000000"/>
                </a:solidFill>
                <a:latin typeface="Noto Sans SC"/>
                <a:ea typeface="Noto Sans SC"/>
                <a:cs typeface="Noto Sans SC"/>
                <a:sym typeface="Noto Sans SC"/>
              </a:rPr>
              <a:t>框架通过创新的原型元学习机制系统化解决这些问题</a:t>
            </a:r>
            <a:r>
              <a:rPr lang="en-US" b="false" i="false" strike="noStrike" u="none" sz="1800">
                <a:solidFill>
                  <a:srgbClr val="000000"/>
                </a:solidFill>
                <a:latin typeface="Arial"/>
                <a:ea typeface="Arial"/>
                <a:cs typeface="Arial"/>
                <a:sym typeface="Arial"/>
              </a:rPr>
              <a:t>——</a:t>
            </a:r>
            <a:r>
              <a:rPr lang="en-US" b="false" i="false" strike="noStrike" u="none" sz="1800">
                <a:solidFill>
                  <a:srgbClr val="000000"/>
                </a:solidFill>
                <a:latin typeface="Noto Sans SC"/>
                <a:ea typeface="Noto Sans SC"/>
                <a:cs typeface="Noto Sans SC"/>
                <a:sym typeface="Noto Sans SC"/>
              </a:rPr>
              <a:t>其核心由三个协同模块构成：</a:t>
            </a:r>
            <a:r>
              <a:rPr lang="en-US" b="true" i="false" strike="noStrike" u="none" sz="1800">
                <a:solidFill>
                  <a:srgbClr val="000000"/>
                </a:solidFill>
                <a:latin typeface="Arial"/>
                <a:ea typeface="Arial"/>
                <a:cs typeface="Arial"/>
                <a:sym typeface="Arial"/>
              </a:rPr>
              <a:t>Transformer</a:t>
            </a:r>
            <a:r>
              <a:rPr lang="en-US" b="true" i="false" strike="noStrike" u="none" sz="1800">
                <a:solidFill>
                  <a:srgbClr val="000000"/>
                </a:solidFill>
                <a:latin typeface="Noto Sans SC"/>
                <a:ea typeface="Noto Sans SC"/>
                <a:cs typeface="Noto Sans SC"/>
                <a:sym typeface="Noto Sans SC"/>
              </a:rPr>
              <a:t>编码器</a:t>
            </a:r>
            <a:r>
              <a:rPr lang="en-US" b="false" i="false" strike="noStrike" u="none" sz="1800">
                <a:solidFill>
                  <a:srgbClr val="000000"/>
                </a:solidFill>
                <a:latin typeface="Noto Sans SC"/>
                <a:ea typeface="Noto Sans SC"/>
                <a:cs typeface="Noto Sans SC"/>
                <a:sym typeface="Noto Sans SC"/>
              </a:rPr>
              <a:t>首先提取原始时序的深层时空特征保留关键时序模式；</a:t>
            </a:r>
            <a:r>
              <a:rPr lang="en-US" b="true" i="false" strike="noStrike" u="none" sz="1800">
                <a:solidFill>
                  <a:srgbClr val="000000"/>
                </a:solidFill>
                <a:latin typeface="Noto Sans SC"/>
                <a:ea typeface="Noto Sans SC"/>
                <a:cs typeface="Noto Sans SC"/>
                <a:sym typeface="Noto Sans SC"/>
              </a:rPr>
              <a:t>原型最优传输模块</a:t>
            </a:r>
            <a:r>
              <a:rPr lang="en-US" b="false" i="false" strike="noStrike" u="none" sz="1800">
                <a:solidFill>
                  <a:srgbClr val="000000"/>
                </a:solidFill>
                <a:latin typeface="Noto Sans SC"/>
                <a:ea typeface="Noto Sans SC"/>
                <a:cs typeface="Noto Sans SC"/>
                <a:sym typeface="Noto Sans SC"/>
              </a:rPr>
              <a:t>随后动态融合全局原型与局部原型设备模式适配；</a:t>
            </a:r>
            <a:r>
              <a:rPr lang="en-US" b="true" i="false" strike="noStrike" u="none" sz="1800">
                <a:solidFill>
                  <a:srgbClr val="000000"/>
                </a:solidFill>
                <a:latin typeface="Noto Sans SC"/>
                <a:ea typeface="Noto Sans SC"/>
                <a:cs typeface="Noto Sans SC"/>
                <a:sym typeface="Noto Sans SC"/>
              </a:rPr>
              <a:t>概率生成模块</a:t>
            </a:r>
            <a:r>
              <a:rPr lang="en-US" b="false" i="false" strike="noStrike" u="none" sz="1800">
                <a:solidFill>
                  <a:srgbClr val="000000"/>
                </a:solidFill>
                <a:latin typeface="Noto Sans SC"/>
                <a:ea typeface="Noto Sans SC"/>
                <a:cs typeface="Noto Sans SC"/>
                <a:sym typeface="Noto Sans SC"/>
              </a:rPr>
              <a:t>最终将融合特征编码为概率潜变量并重构原始序列，通过重构误差的峰值检测精准定位异常点。整个架构在工业运维场景中实现了较高的检测精度，同时缩短了新设别的适配时间，为无监督异常检测树立了新的技术标杆。</a:t>
            </a:r>
            <a:endParaRPr lang="en-US" sz="1100"/>
          </a:p>
        </p:txBody>
      </p:sp>
      <p:pic>
        <p:nvPicPr>
          <p:cNvPr name="Picture 6" id="6"/>
          <p:cNvPicPr>
            <a:picLocks noChangeAspect="true"/>
          </p:cNvPicPr>
          <p:nvPr/>
        </p:nvPicPr>
        <p:blipFill>
          <a:blip r:embed="rId2"/>
          <a:srcRect l="0" r="0" t="0" b="0"/>
          <a:stretch>
            <a:fillRect/>
          </a:stretch>
        </p:blipFill>
        <p:spPr>
          <a:xfrm rot="0" flipH="false" flipV="false">
            <a:off x="2482835" y="3707784"/>
            <a:ext cx="7571888" cy="2383743"/>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2552"/>
            <a:chOff x="417443" y="395505"/>
            <a:chExt cx="8282609" cy="892552"/>
          </a:xfrm>
        </p:grpSpPr>
        <p:sp>
          <p:nvSpPr>
            <p:cNvPr name="AutoShape 3" id="3"/>
            <p:cNvSpPr/>
            <p:nvPr/>
          </p:nvSpPr>
          <p:spPr>
            <a:xfrm rot="0" flipH="false" flipV="false">
              <a:off x="417443" y="395505"/>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Transformer编码器</a:t>
              </a:r>
              <a:endParaRPr lang="en-US" sz="1100"/>
            </a:p>
          </p:txBody>
        </p:sp>
        <p:sp>
          <p:nvSpPr>
            <p:cNvPr name="AutoShape 4" id="4"/>
            <p:cNvSpPr/>
            <p:nvPr/>
          </p:nvSpPr>
          <p:spPr>
            <a:xfrm rot="0" flipH="false" flipV="false">
              <a:off x="417443" y="918725"/>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Transformer Encoder</a:t>
              </a:r>
              <a:endParaRPr lang="en-US" sz="1100"/>
            </a:p>
          </p:txBody>
        </p:sp>
      </p:grpSp>
      <p:grpSp>
        <p:nvGrpSpPr>
          <p:cNvPr name="Group 5" id="5"/>
          <p:cNvGrpSpPr/>
          <p:nvPr/>
        </p:nvGrpSpPr>
        <p:grpSpPr>
          <a:xfrm>
            <a:off x="196090" y="1622719"/>
            <a:ext cx="11623377" cy="4320756"/>
            <a:chOff x="196090" y="1622719"/>
            <a:chExt cx="11623377" cy="4320756"/>
          </a:xfrm>
        </p:grpSpPr>
        <p:cxnSp>
          <p:nvCxnSpPr>
            <p:cNvPr name="Connector 6" id="6"/>
            <p:cNvCxnSpPr/>
            <p:nvPr/>
          </p:nvCxnSpPr>
          <p:spPr>
            <a:xfrm rot="0" flipH="false" flipV="false">
              <a:off x="960967" y="3953186"/>
              <a:ext cx="10858500" cy="0"/>
            </a:xfrm>
            <a:prstGeom prst="line">
              <a:avLst/>
            </a:prstGeom>
            <a:noFill/>
            <a:ln w="12700" cap="flat">
              <a:solidFill>
                <a:srgbClr val="BFBFBF">
                  <a:alpha val="100000"/>
                </a:srgbClr>
              </a:solidFill>
              <a:prstDash val="solid"/>
              <a:headEnd type="none" w="med" len="med"/>
              <a:tailEnd type="none" w="med" len="med"/>
            </a:ln>
          </p:spPr>
        </p:cxnSp>
        <p:grpSp>
          <p:nvGrpSpPr>
            <p:cNvPr name="Group 7" id="7"/>
            <p:cNvGrpSpPr/>
            <p:nvPr/>
          </p:nvGrpSpPr>
          <p:grpSpPr>
            <a:xfrm>
              <a:off x="196090" y="2550483"/>
              <a:ext cx="4267200" cy="3203338"/>
              <a:chOff x="196090" y="2550483"/>
              <a:chExt cx="4267200" cy="3203338"/>
            </a:xfrm>
          </p:grpSpPr>
          <p:sp>
            <p:nvSpPr>
              <p:cNvPr name="AutoShape 8" id="8"/>
              <p:cNvSpPr/>
              <p:nvPr/>
            </p:nvSpPr>
            <p:spPr>
              <a:xfrm rot="0" flipH="false" flipV="false">
                <a:off x="1749513" y="4661309"/>
                <a:ext cx="1092512" cy="1092512"/>
              </a:xfrm>
              <a:prstGeom prst="roundRect">
                <a:avLst>
                  <a:gd name="adj" fmla="val 16666"/>
                </a:avLst>
              </a:prstGeom>
              <a:pattFill prst="dkUpDiag">
                <a:fgClr>
                  <a:srgbClr val="F2F2F2">
                    <a:alpha val="100000"/>
                  </a:srgbClr>
                </a:fgClr>
                <a:bgClr>
                  <a:srgbClr val="FFFFFF">
                    <a:alpha val="100000"/>
                  </a:srgbClr>
                </a:bgClr>
              </a:pattFill>
              <a:ln w="381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false" i="false" strike="noStrike" u="none" sz="1800">
                    <a:solidFill>
                      <a:srgbClr val="000000"/>
                    </a:solidFill>
                    <a:latin typeface="Noto Sans SC"/>
                    <a:ea typeface="Noto Sans SC"/>
                    <a:cs typeface="Noto Sans SC"/>
                    <a:sym typeface="Noto Sans SC"/>
                  </a:rPr>
                  <a:t>位置编码层</a:t>
                </a:r>
                <a:endParaRPr lang="en-US" sz="1100"/>
              </a:p>
            </p:txBody>
          </p:sp>
          <p:sp>
            <p:nvSpPr>
              <p:cNvPr name="AutoShape 9" id="9"/>
              <p:cNvSpPr/>
              <p:nvPr/>
            </p:nvSpPr>
            <p:spPr>
              <a:xfrm rot="0" flipH="false" flipV="false">
                <a:off x="196090" y="2550483"/>
                <a:ext cx="4267200" cy="698500"/>
              </a:xfrm>
              <a:prstGeom prst="rect">
                <a:avLst/>
              </a:prstGeom>
              <a:solidFill>
                <a:srgbClr val="FFFFFF">
                  <a:alpha val="100000"/>
                </a:srgbClr>
              </a:solidFill>
              <a:ln w="12700">
                <a:noFill/>
                <a:prstDash val="solid"/>
              </a:ln>
            </p:spPr>
            <p:txBody>
              <a:bodyPr anchor="t" rtlCol="false" wrap="square" lIns="91440" rIns="91440" tIns="45720" bIns="45720">
                <a:noAutofit/>
              </a:bodyPr>
              <a:lstStyle/>
              <a:p>
                <a:pPr algn="l" indent="0">
                  <a:lnSpc>
                    <a:spcPct val="150000"/>
                  </a:lnSpc>
                  <a:defRPr/>
                </a:pPr>
                <a:r>
                  <a:rPr lang="en-US" b="false" i="false" strike="noStrike" u="none" sz="1300">
                    <a:solidFill>
                      <a:srgbClr val="000000"/>
                    </a:solidFill>
                    <a:latin typeface="Arial"/>
                    <a:ea typeface="Arial"/>
                    <a:cs typeface="Arial"/>
                    <a:sym typeface="Arial"/>
                  </a:rPr>
                  <a:t>        采用正弦/</a:t>
                </a:r>
                <a:r>
                  <a:rPr lang="en-US" b="false" i="false" strike="noStrike" u="none" sz="1300">
                    <a:solidFill>
                      <a:srgbClr val="000000"/>
                    </a:solidFill>
                    <a:latin typeface="Noto Sans SC"/>
                    <a:ea typeface="Noto Sans SC"/>
                    <a:cs typeface="Noto Sans SC"/>
                    <a:sym typeface="Noto Sans SC"/>
                  </a:rPr>
                  <a:t>余弦函数生成的位置编码，通过公式</a:t>
                </a:r>
                <a:r>
                  <a:rPr lang="en-US" b="false" i="false" strike="noStrike" u="none" sz="1300">
                    <a:solidFill>
                      <a:srgbClr val="000000"/>
                    </a:solidFill>
                    <a:latin typeface="Arial"/>
                    <a:ea typeface="Arial"/>
                    <a:cs typeface="Arial"/>
                    <a:sym typeface="Arial"/>
                  </a:rPr>
                  <a:t/>
                </a:r>
                <a:endParaRPr lang="en-US" sz="1100"/>
              </a:p>
              <a:p>
                <a:pPr algn="l" indent="0">
                  <a:lnSpc>
                    <a:spcPct val="150000"/>
                  </a:lnSpc>
                </a:pPr>
                <a:r>
                  <a:rPr lang="en-US" b="false" i="false" strike="noStrike" u="none" sz="1300">
                    <a:solidFill>
                      <a:srgbClr val="000000"/>
                    </a:solidFill>
                    <a:latin typeface="Noto Sans SC"/>
                    <a:ea typeface="Noto Sans SC"/>
                    <a:cs typeface="Noto Sans SC"/>
                    <a:sym typeface="Noto Sans SC"/>
                  </a:rPr>
                  <a:t>实现位置感知能力。</a:t>
                </a:r>
              </a:p>
            </p:txBody>
          </p:sp>
          <p:cxnSp>
            <p:nvCxnSpPr>
              <p:cNvPr name="Connector 10" id="10"/>
              <p:cNvCxnSpPr/>
              <p:nvPr/>
            </p:nvCxnSpPr>
            <p:spPr>
              <a:xfrm rot="10800000" flipH="false" flipV="false">
                <a:off x="2295768" y="3327923"/>
                <a:ext cx="1" cy="1333386"/>
              </a:xfrm>
              <a:prstGeom prst="line">
                <a:avLst/>
              </a:prstGeom>
              <a:noFill/>
              <a:ln w="12700" cap="rnd">
                <a:solidFill>
                  <a:srgbClr val="D9D9D9">
                    <a:alpha val="100000"/>
                  </a:srgbClr>
                </a:solidFill>
                <a:prstDash val="solid"/>
                <a:round/>
                <a:headEnd type="none" w="med" len="med"/>
                <a:tailEnd type="oval" w="med" len="med"/>
              </a:ln>
            </p:spPr>
          </p:cxnSp>
          <p:sp>
            <p:nvSpPr>
              <p:cNvPr name="AutoShape 11" id="11"/>
              <p:cNvSpPr/>
              <p:nvPr/>
            </p:nvSpPr>
            <p:spPr>
              <a:xfrm rot="0" flipH="false" flipV="false">
                <a:off x="2259768" y="3917186"/>
                <a:ext cx="72000" cy="72000"/>
              </a:xfrm>
              <a:prstGeom prst="roundRect">
                <a:avLst>
                  <a:gd name="adj" fmla="val 16667"/>
                </a:avLst>
              </a:prstGeom>
              <a:solidFill>
                <a:srgbClr val="82318E">
                  <a:alpha val="100000"/>
                </a:srgbClr>
              </a:solidFill>
              <a:ln w="12700" cap="flat">
                <a:solidFill>
                  <a:srgbClr val="FFFFFF">
                    <a:alpha val="100000"/>
                  </a:srgbClr>
                </a:solidFill>
                <a:prstDash val="solid"/>
              </a:ln>
            </p:spPr>
            <p:txBody>
              <a:bodyPr anchor="ctr" rtlCol="false" lIns="91440" rIns="91440" tIns="45720" bIns="45720"/>
              <a:lstStyle/>
              <a:p>
                <a:pPr algn="ctr">
                  <a:defRPr/>
                </a:pPr>
                <a:endParaRPr/>
              </a:p>
            </p:txBody>
          </p:sp>
        </p:grpSp>
        <p:grpSp>
          <p:nvGrpSpPr>
            <p:cNvPr name="Group 12" id="12"/>
            <p:cNvGrpSpPr/>
            <p:nvPr/>
          </p:nvGrpSpPr>
          <p:grpSpPr>
            <a:xfrm>
              <a:off x="3898932" y="2188551"/>
              <a:ext cx="4394200" cy="3754924"/>
              <a:chOff x="3898932" y="2188551"/>
              <a:chExt cx="4394200" cy="3754924"/>
            </a:xfrm>
          </p:grpSpPr>
          <p:sp>
            <p:nvSpPr>
              <p:cNvPr name="AutoShape 13" id="13"/>
              <p:cNvSpPr/>
              <p:nvPr/>
            </p:nvSpPr>
            <p:spPr>
              <a:xfrm rot="0" flipH="false" flipV="false">
                <a:off x="5549744" y="2188551"/>
                <a:ext cx="1092512" cy="1092512"/>
              </a:xfrm>
              <a:prstGeom prst="roundRect">
                <a:avLst>
                  <a:gd name="adj" fmla="val 16666"/>
                </a:avLst>
              </a:prstGeom>
              <a:pattFill prst="dkUpDiag">
                <a:fgClr>
                  <a:srgbClr val="F2F2F2">
                    <a:alpha val="100000"/>
                  </a:srgbClr>
                </a:fgClr>
                <a:bgClr>
                  <a:srgbClr val="FFFFFF">
                    <a:alpha val="100000"/>
                  </a:srgbClr>
                </a:bgClr>
              </a:pattFill>
              <a:ln w="381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false" i="false" strike="noStrike" u="none" sz="1800">
                    <a:solidFill>
                      <a:srgbClr val="000000"/>
                    </a:solidFill>
                    <a:latin typeface="Noto Sans SC"/>
                    <a:ea typeface="Noto Sans SC"/>
                    <a:cs typeface="Noto Sans SC"/>
                    <a:sym typeface="Noto Sans SC"/>
                  </a:rPr>
                  <a:t>多头注意力机制</a:t>
                </a:r>
                <a:endParaRPr lang="en-US" sz="1100"/>
              </a:p>
            </p:txBody>
          </p:sp>
          <p:sp>
            <p:nvSpPr>
              <p:cNvPr name="AutoShape 14" id="14"/>
              <p:cNvSpPr/>
              <p:nvPr/>
            </p:nvSpPr>
            <p:spPr>
              <a:xfrm rot="0" flipH="false" flipV="false">
                <a:off x="3898932" y="4648075"/>
                <a:ext cx="4394200" cy="1295400"/>
              </a:xfrm>
              <a:prstGeom prst="rect">
                <a:avLst/>
              </a:prstGeom>
              <a:solidFill>
                <a:srgbClr val="FFFFFF">
                  <a:alpha val="100000"/>
                </a:srgbClr>
              </a:solidFill>
              <a:ln w="12700">
                <a:noFill/>
                <a:prstDash val="solid"/>
              </a:ln>
            </p:spPr>
            <p:txBody>
              <a:bodyPr anchor="t" rtlCol="false" wrap="square" lIns="91440" rIns="91440" tIns="45720" bIns="45720">
                <a:noAutofit/>
              </a:bodyPr>
              <a:lstStyle/>
              <a:p>
                <a:pPr algn="l" indent="0">
                  <a:lnSpc>
                    <a:spcPct val="150000"/>
                  </a:lnSpc>
                  <a:defRPr/>
                </a:pPr>
                <a:r>
                  <a:rPr lang="en-US" b="false" i="false" strike="noStrike" u="none" sz="1300">
                    <a:solidFill>
                      <a:srgbClr val="000000"/>
                    </a:solidFill>
                    <a:latin typeface="Arial"/>
                    <a:ea typeface="Arial"/>
                    <a:cs typeface="Arial"/>
                    <a:sym typeface="Arial"/>
                  </a:rPr>
                  <a:t>       </a:t>
                </a:r>
                <a:r>
                  <a:rPr lang="en-US" b="false" i="false" strike="noStrike" u="none" sz="1300">
                    <a:solidFill>
                      <a:srgbClr val="000000"/>
                    </a:solidFill>
                    <a:latin typeface="Noto Sans SC"/>
                    <a:ea typeface="Noto Sans SC"/>
                    <a:cs typeface="Noto Sans SC"/>
                    <a:sym typeface="Noto Sans SC"/>
                  </a:rPr>
                  <a:t>多头注意力机制完整复现论文要求，采用</a:t>
                </a:r>
                <a:r>
                  <a:rPr lang="en-US" b="false" i="false" strike="noStrike" u="none" sz="1300">
                    <a:solidFill>
                      <a:srgbClr val="000000"/>
                    </a:solidFill>
                    <a:latin typeface="Arial"/>
                    <a:ea typeface="Arial"/>
                    <a:cs typeface="Arial"/>
                    <a:sym typeface="Arial"/>
                  </a:rPr>
                  <a:t>8</a:t>
                </a:r>
                <a:r>
                  <a:rPr lang="en-US" b="false" i="false" strike="noStrike" u="none" sz="1300">
                    <a:solidFill>
                      <a:srgbClr val="000000"/>
                    </a:solidFill>
                    <a:latin typeface="Noto Sans SC"/>
                    <a:ea typeface="Noto Sans SC"/>
                    <a:cs typeface="Noto Sans SC"/>
                    <a:sym typeface="Noto Sans SC"/>
                  </a:rPr>
                  <a:t>头注意力设计作为默认参数配置，每个注意力头独立学习不同子空间的特征表示。实现残差连接与层归一化架构，形成完整的注意力特征提取流水线。</a:t>
                </a:r>
                <a:endParaRPr lang="en-US" sz="1100"/>
              </a:p>
            </p:txBody>
          </p:sp>
          <p:cxnSp>
            <p:nvCxnSpPr>
              <p:cNvPr name="Connector 15" id="15"/>
              <p:cNvCxnSpPr/>
              <p:nvPr/>
            </p:nvCxnSpPr>
            <p:spPr>
              <a:xfrm rot="0" flipH="false" flipV="false">
                <a:off x="6096000" y="3281063"/>
                <a:ext cx="0" cy="1367012"/>
              </a:xfrm>
              <a:prstGeom prst="line">
                <a:avLst/>
              </a:prstGeom>
              <a:noFill/>
              <a:ln w="12700" cap="rnd">
                <a:solidFill>
                  <a:srgbClr val="BFBFBF">
                    <a:alpha val="100000"/>
                  </a:srgbClr>
                </a:solidFill>
                <a:prstDash val="solid"/>
                <a:round/>
                <a:headEnd type="none" w="med" len="med"/>
                <a:tailEnd type="oval" w="med" len="med"/>
              </a:ln>
            </p:spPr>
          </p:cxnSp>
        </p:grpSp>
        <p:sp>
          <p:nvSpPr>
            <p:cNvPr name="AutoShape 16" id="16"/>
            <p:cNvSpPr/>
            <p:nvPr/>
          </p:nvSpPr>
          <p:spPr>
            <a:xfrm rot="0" flipH="false" flipV="false">
              <a:off x="6060000" y="3928569"/>
              <a:ext cx="72000" cy="72000"/>
            </a:xfrm>
            <a:prstGeom prst="roundRect">
              <a:avLst>
                <a:gd name="adj" fmla="val 16667"/>
              </a:avLst>
            </a:prstGeom>
            <a:solidFill>
              <a:srgbClr val="82318E">
                <a:alpha val="100000"/>
              </a:srgbClr>
            </a:solidFill>
            <a:ln w="12700" cap="flat">
              <a:solidFill>
                <a:srgbClr val="FFFFFF">
                  <a:alpha val="100000"/>
                </a:srgbClr>
              </a:solidFill>
              <a:prstDash val="solid"/>
            </a:ln>
          </p:spPr>
          <p:txBody>
            <a:bodyPr anchor="ctr" rtlCol="false" lIns="91440" rIns="91440" tIns="45720" bIns="45720"/>
            <a:lstStyle/>
            <a:p>
              <a:pPr algn="ctr">
                <a:defRPr/>
              </a:pPr>
              <a:endParaRPr/>
            </a:p>
          </p:txBody>
        </p:sp>
        <p:grpSp>
          <p:nvGrpSpPr>
            <p:cNvPr name="Group 17" id="17"/>
            <p:cNvGrpSpPr/>
            <p:nvPr/>
          </p:nvGrpSpPr>
          <p:grpSpPr>
            <a:xfrm>
              <a:off x="7143715" y="1622719"/>
              <a:ext cx="4146550" cy="4131102"/>
              <a:chOff x="7143715" y="1622719"/>
              <a:chExt cx="4146550" cy="4131102"/>
            </a:xfrm>
          </p:grpSpPr>
          <p:sp>
            <p:nvSpPr>
              <p:cNvPr name="AutoShape 18" id="18"/>
              <p:cNvSpPr/>
              <p:nvPr/>
            </p:nvSpPr>
            <p:spPr>
              <a:xfrm rot="0" flipH="false" flipV="false">
                <a:off x="8671190" y="4661309"/>
                <a:ext cx="1092512" cy="1092512"/>
              </a:xfrm>
              <a:prstGeom prst="roundRect">
                <a:avLst>
                  <a:gd name="adj" fmla="val 16666"/>
                </a:avLst>
              </a:prstGeom>
              <a:pattFill prst="dkUpDiag">
                <a:fgClr>
                  <a:srgbClr val="F2F2F2">
                    <a:alpha val="100000"/>
                  </a:srgbClr>
                </a:fgClr>
                <a:bgClr>
                  <a:srgbClr val="FFFFFF">
                    <a:alpha val="100000"/>
                  </a:srgbClr>
                </a:bgClr>
              </a:pattFill>
              <a:ln w="381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false" i="false" strike="noStrike" u="none" sz="1800">
                    <a:solidFill>
                      <a:srgbClr val="000000"/>
                    </a:solidFill>
                    <a:latin typeface="Noto Sans SC"/>
                    <a:ea typeface="Noto Sans SC"/>
                    <a:cs typeface="Noto Sans SC"/>
                    <a:sym typeface="Noto Sans SC"/>
                  </a:rPr>
                  <a:t>层次堆叠</a:t>
                </a:r>
                <a:endParaRPr lang="en-US" sz="1100"/>
              </a:p>
            </p:txBody>
          </p:sp>
          <p:sp>
            <p:nvSpPr>
              <p:cNvPr name="AutoShape 19" id="19"/>
              <p:cNvSpPr/>
              <p:nvPr/>
            </p:nvSpPr>
            <p:spPr>
              <a:xfrm rot="0" flipH="false" flipV="false">
                <a:off x="7143715" y="1622719"/>
                <a:ext cx="4146550" cy="1995805"/>
              </a:xfrm>
              <a:prstGeom prst="rect">
                <a:avLst/>
              </a:prstGeom>
              <a:solidFill>
                <a:srgbClr val="FFFFFF">
                  <a:alpha val="100000"/>
                </a:srgbClr>
              </a:solidFill>
              <a:ln w="12700">
                <a:noFill/>
                <a:prstDash val="solid"/>
              </a:ln>
            </p:spPr>
            <p:txBody>
              <a:bodyPr anchor="t" rtlCol="false" lIns="91440" rIns="91440" tIns="45720" bIns="45720"/>
              <a:lstStyle/>
              <a:p>
                <a:pPr algn="l" indent="0">
                  <a:lnSpc>
                    <a:spcPct val="116666"/>
                  </a:lnSpc>
                  <a:defRPr/>
                </a:pPr>
                <a:r>
                  <a:rPr lang="en-US" b="false" i="false" strike="noStrike" u="none" sz="400">
                    <a:solidFill>
                      <a:srgbClr val="000000"/>
                    </a:solidFill>
                    <a:latin typeface="Arial"/>
                    <a:ea typeface="Arial"/>
                    <a:cs typeface="Arial"/>
                    <a:sym typeface="Arial"/>
                  </a:rPr>
                  <a:t>   </a:t>
                </a:r>
                <a:r>
                  <a:rPr lang="en-US" b="false" i="false" strike="noStrike" u="none" sz="700">
                    <a:solidFill>
                      <a:srgbClr val="000000"/>
                    </a:solidFill>
                    <a:latin typeface="Arial"/>
                    <a:ea typeface="Arial"/>
                    <a:cs typeface="Arial"/>
                    <a:sym typeface="Arial"/>
                  </a:rPr>
                  <a:t> </a:t>
                </a:r>
                <a:r>
                  <a:rPr lang="en-US" b="false" i="false" strike="noStrike" u="none" sz="1200">
                    <a:solidFill>
                      <a:srgbClr val="000000"/>
                    </a:solidFill>
                    <a:latin typeface="Arial"/>
                    <a:ea typeface="Arial"/>
                    <a:cs typeface="Arial"/>
                    <a:sym typeface="Arial"/>
                  </a:rPr>
                  <a:t>  </a:t>
                </a:r>
                <a:r>
                  <a:rPr lang="en-US" b="false" i="false" strike="noStrike" u="none" sz="1300">
                    <a:solidFill>
                      <a:srgbClr val="000000"/>
                    </a:solidFill>
                    <a:latin typeface="Noto Sans SC"/>
                    <a:ea typeface="Noto Sans SC"/>
                    <a:cs typeface="Noto Sans SC"/>
                    <a:sym typeface="Noto Sans SC"/>
                  </a:rPr>
                  <a:t>采用三层堆叠结构，每层</a:t>
                </a:r>
                <a:r>
                  <a:rPr lang="en-US" b="false" i="false" strike="noStrike" u="none" sz="1300">
                    <a:solidFill>
                      <a:srgbClr val="000000"/>
                    </a:solidFill>
                    <a:latin typeface="Arial"/>
                    <a:ea typeface="Arial"/>
                    <a:cs typeface="Arial"/>
                    <a:sym typeface="Arial"/>
                  </a:rPr>
                  <a:t>Transformer</a:t>
                </a:r>
                <a:r>
                  <a:rPr lang="en-US" b="false" i="false" strike="noStrike" u="none" sz="1300">
                    <a:solidFill>
                      <a:srgbClr val="000000"/>
                    </a:solidFill>
                    <a:latin typeface="Noto Sans SC"/>
                    <a:ea typeface="Noto Sans SC"/>
                    <a:cs typeface="Noto Sans SC"/>
                    <a:sym typeface="Noto Sans SC"/>
                  </a:rPr>
                  <a:t>块由两个核心处理单元顺序组成：自注意力机制捕获全局时序依赖关系，实现不同时间步间的特征交互；前馈神经网络该网络将特征维度从</a:t>
                </a:r>
                <a:r>
                  <a:rPr lang="en-US" b="false" i="false" strike="noStrike" u="none" sz="1300">
                    <a:solidFill>
                      <a:srgbClr val="000000"/>
                    </a:solidFill>
                    <a:latin typeface="Arial"/>
                    <a:ea typeface="Arial"/>
                    <a:cs typeface="Arial"/>
                    <a:sym typeface="Arial"/>
                  </a:rPr>
                  <a:t>512</a:t>
                </a:r>
                <a:r>
                  <a:rPr lang="en-US" b="false" i="false" strike="noStrike" u="none" sz="1300">
                    <a:solidFill>
                      <a:srgbClr val="000000"/>
                    </a:solidFill>
                    <a:latin typeface="Noto Sans SC"/>
                    <a:ea typeface="Noto Sans SC"/>
                    <a:cs typeface="Noto Sans SC"/>
                    <a:sym typeface="Noto Sans SC"/>
                  </a:rPr>
                  <a:t>扩展到</a:t>
                </a:r>
                <a:r>
                  <a:rPr lang="en-US" b="false" i="false" strike="noStrike" u="none" sz="1300">
                    <a:solidFill>
                      <a:srgbClr val="000000"/>
                    </a:solidFill>
                    <a:latin typeface="Arial"/>
                    <a:ea typeface="Arial"/>
                    <a:cs typeface="Arial"/>
                    <a:sym typeface="Arial"/>
                  </a:rPr>
                  <a:t>2048</a:t>
                </a:r>
                <a:r>
                  <a:rPr lang="en-US" b="false" i="false" strike="noStrike" u="none" sz="1300">
                    <a:solidFill>
                      <a:srgbClr val="000000"/>
                    </a:solidFill>
                    <a:latin typeface="Noto Sans SC"/>
                    <a:ea typeface="Noto Sans SC"/>
                    <a:cs typeface="Noto Sans SC"/>
                    <a:sym typeface="Noto Sans SC"/>
                  </a:rPr>
                  <a:t>（即原始维度的</a:t>
                </a:r>
                <a:r>
                  <a:rPr lang="en-US" b="false" i="false" strike="noStrike" u="none" sz="1300">
                    <a:solidFill>
                      <a:srgbClr val="000000"/>
                    </a:solidFill>
                    <a:latin typeface="Arial"/>
                    <a:ea typeface="Arial"/>
                    <a:cs typeface="Arial"/>
                    <a:sym typeface="Arial"/>
                  </a:rPr>
                  <a:t>4</a:t>
                </a:r>
                <a:r>
                  <a:rPr lang="en-US" b="false" i="false" strike="noStrike" u="none" sz="1300">
                    <a:solidFill>
                      <a:srgbClr val="000000"/>
                    </a:solidFill>
                    <a:latin typeface="Noto Sans SC"/>
                    <a:ea typeface="Noto Sans SC"/>
                    <a:cs typeface="Noto Sans SC"/>
                    <a:sym typeface="Noto Sans SC"/>
                  </a:rPr>
                  <a:t>倍），通过非线性变换后再还原至原始维度。每个处理单元的输出均与输入进行残差连接，确保梯度有效传播并稳定训练过程。</a:t>
                </a:r>
                <a:endParaRPr lang="en-US" sz="1100"/>
              </a:p>
            </p:txBody>
          </p:sp>
          <p:cxnSp>
            <p:nvCxnSpPr>
              <p:cNvPr name="Connector 20" id="20"/>
              <p:cNvCxnSpPr/>
              <p:nvPr/>
            </p:nvCxnSpPr>
            <p:spPr>
              <a:xfrm rot="10800000" flipH="false" flipV="false">
                <a:off x="9216990" y="3618524"/>
                <a:ext cx="456" cy="1042785"/>
              </a:xfrm>
              <a:prstGeom prst="line">
                <a:avLst/>
              </a:prstGeom>
              <a:noFill/>
              <a:ln w="12700" cap="rnd">
                <a:solidFill>
                  <a:srgbClr val="BFBFBF">
                    <a:alpha val="100000"/>
                  </a:srgbClr>
                </a:solidFill>
                <a:prstDash val="solid"/>
                <a:round/>
                <a:headEnd type="none" w="med" len="med"/>
                <a:tailEnd type="oval" w="med" len="med"/>
              </a:ln>
            </p:spPr>
          </p:cxnSp>
        </p:grpSp>
      </p:grpSp>
      <p:sp>
        <p:nvSpPr>
          <p:cNvPr name="AutoShape 21" id="21"/>
          <p:cNvSpPr/>
          <p:nvPr/>
        </p:nvSpPr>
        <p:spPr>
          <a:xfrm rot="0" flipH="false" flipV="false">
            <a:off x="9180990" y="3928569"/>
            <a:ext cx="72000" cy="72000"/>
          </a:xfrm>
          <a:prstGeom prst="roundRect">
            <a:avLst>
              <a:gd name="adj" fmla="val 16667"/>
            </a:avLst>
          </a:prstGeom>
          <a:solidFill>
            <a:srgbClr val="82318E">
              <a:alpha val="100000"/>
            </a:srgbClr>
          </a:solidFill>
          <a:ln w="12700" cap="flat">
            <a:solidFill>
              <a:srgbClr val="FFFFFF">
                <a:alpha val="100000"/>
              </a:srgbClr>
            </a:solidFill>
            <a:prstDash val="solid"/>
          </a:ln>
        </p:spPr>
        <p:txBody>
          <a:bodyPr anchor="ctr" rtlCol="false" lIns="91440" rIns="91440" tIns="45720" bIns="45720"/>
          <a:lstStyle/>
          <a:p>
            <a:pPr algn="ctr">
              <a:defRPr/>
            </a:pPr>
            <a:endParaRPr/>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par>
                          <p:cTn id="10" fill="hold">
                            <p:childTnLst>
                              <p:par>
                                <p:cTn fill="hold" id="11" nodeType="afterEffect" presetClass="entr" presetID="42" presetSubtype="0" repeatCount="0">
                                  <p:stCondLst>
                                    <p:cond delay="0"/>
                                  </p:stCondLst>
                                  <p:childTnLst>
                                    <p:set>
                                      <p:cBhvr>
                                        <p:cTn dur="1" fill="hold" id="12">
                                          <p:stCondLst>
                                            <p:cond delay="0"/>
                                          </p:stCondLst>
                                        </p:cTn>
                                        <p:tgtEl>
                                          <p:spTgt spid="5"/>
                                        </p:tgtEl>
                                        <p:attrNameLst>
                                          <p:attrName>style.visibility</p:attrName>
                                        </p:attrNameLst>
                                      </p:cBhvr>
                                      <p:to>
                                        <p:strVal val="visible"/>
                                      </p:to>
                                    </p:set>
                                    <p:animEffect filter="fade" transition="in">
                                      <p:cBhvr>
                                        <p:cTn dur="500" id="13"/>
                                        <p:tgtEl>
                                          <p:spTgt spid="5"/>
                                        </p:tgtEl>
                                      </p:cBhvr>
                                    </p:animEffect>
                                    <p:anim calcmode="lin" valueType="num">
                                      <p:cBhvr>
                                        <p:cTn dur="500" fill="hold" id="14"/>
                                        <p:tgtEl>
                                          <p:spTgt spid="5"/>
                                        </p:tgtEl>
                                        <p:attrNameLst>
                                          <p:attrName>ppt_x</p:attrName>
                                        </p:attrNameLst>
                                      </p:cBhvr>
                                      <p:tavLst>
                                        <p:tav tm="0">
                                          <p:val>
                                            <p:strVal val="#ppt_x"/>
                                          </p:val>
                                        </p:tav>
                                        <p:tav tm="100000">
                                          <p:val>
                                            <p:strVal val="#ppt_x"/>
                                          </p:val>
                                        </p:tav>
                                      </p:tavLst>
                                    </p:anim>
                                    <p:anim calcmode="lin" valueType="num">
                                      <p:cBhvr>
                                        <p:cTn dur="500" fill="hold" id="15"/>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2552"/>
            <a:chOff x="417443" y="395505"/>
            <a:chExt cx="8282609" cy="892552"/>
          </a:xfrm>
        </p:grpSpPr>
        <p:sp>
          <p:nvSpPr>
            <p:cNvPr name="AutoShape 3" id="3"/>
            <p:cNvSpPr/>
            <p:nvPr/>
          </p:nvSpPr>
          <p:spPr>
            <a:xfrm rot="0" flipH="false" flipV="false">
              <a:off x="417443" y="395505"/>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Transformer编码器</a:t>
              </a:r>
              <a:endParaRPr lang="en-US" sz="1100"/>
            </a:p>
          </p:txBody>
        </p:sp>
        <p:sp>
          <p:nvSpPr>
            <p:cNvPr name="AutoShape 4" id="4"/>
            <p:cNvSpPr/>
            <p:nvPr/>
          </p:nvSpPr>
          <p:spPr>
            <a:xfrm rot="0" flipH="false" flipV="false">
              <a:off x="417443" y="918725"/>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Transformer Encoder</a:t>
              </a:r>
              <a:endParaRPr lang="en-US" sz="1100"/>
            </a:p>
          </p:txBody>
        </p:sp>
      </p:grpSp>
      <p:pic>
        <p:nvPicPr>
          <p:cNvPr name="Picture 5" id="5"/>
          <p:cNvPicPr>
            <a:picLocks noChangeAspect="true"/>
          </p:cNvPicPr>
          <p:nvPr/>
        </p:nvPicPr>
        <p:blipFill>
          <a:blip r:embed="rId2"/>
          <a:srcRect l="0" r="0" t="0" b="0"/>
          <a:stretch>
            <a:fillRect/>
          </a:stretch>
        </p:blipFill>
        <p:spPr>
          <a:xfrm rot="0" flipH="false" flipV="false">
            <a:off x="5539777" y="1080361"/>
            <a:ext cx="6320549" cy="5388009"/>
          </a:xfrm>
          <a:prstGeom prst="rect">
            <a:avLst/>
          </a:prstGeom>
          <a:ln w="12700">
            <a:noFill/>
            <a:prstDash val="solid"/>
          </a:ln>
        </p:spPr>
      </p:pic>
      <p:sp>
        <p:nvSpPr>
          <p:cNvPr name="AutoShape 6" id="6"/>
          <p:cNvSpPr/>
          <p:nvPr/>
        </p:nvSpPr>
        <p:spPr>
          <a:xfrm rot="0" flipH="false" flipV="false">
            <a:off x="484442" y="1288057"/>
            <a:ext cx="4851400" cy="4610100"/>
          </a:xfrm>
          <a:prstGeom prst="rect">
            <a:avLst/>
          </a:prstGeom>
          <a:noFill/>
          <a:ln w="12700">
            <a:noFill/>
            <a:prstDash val="solid"/>
          </a:ln>
        </p:spPr>
        <p:txBody>
          <a:bodyPr anchor="t" rtlCol="false" wrap="square" lIns="91440" rIns="91440" tIns="45720" bIns="45720">
            <a:noAutofit/>
          </a:bodyPr>
          <a:lstStyle/>
          <a:p>
            <a:pPr algn="l" indent="0">
              <a:lnSpc>
                <a:spcPct val="100000"/>
              </a:lnSpc>
              <a:defRPr/>
            </a:pPr>
            <a:r>
              <a:rPr lang="en-US" b="false" i="false" strike="noStrike" u="none" sz="1800">
                <a:solidFill>
                  <a:srgbClr val="000000"/>
                </a:solidFill>
                <a:latin typeface="Arial"/>
                <a:ea typeface="Arial"/>
                <a:cs typeface="Arial"/>
                <a:sym typeface="Arial"/>
              </a:rPr>
              <a:t>        Transformer</a:t>
            </a:r>
            <a:r>
              <a:rPr lang="en-US" b="false" i="false" strike="noStrike" u="none" sz="1800">
                <a:solidFill>
                  <a:srgbClr val="000000"/>
                </a:solidFill>
                <a:latin typeface="Noto Sans SC"/>
                <a:ea typeface="Noto Sans SC"/>
                <a:cs typeface="Noto Sans SC"/>
                <a:sym typeface="Noto Sans SC"/>
              </a:rPr>
              <a:t>编码器作为</a:t>
            </a:r>
            <a:r>
              <a:rPr lang="en-US" b="false" i="false" strike="noStrike" u="none" sz="1800">
                <a:solidFill>
                  <a:srgbClr val="000000"/>
                </a:solidFill>
                <a:latin typeface="Arial"/>
                <a:ea typeface="Arial"/>
                <a:cs typeface="Arial"/>
                <a:sym typeface="Arial"/>
              </a:rPr>
              <a:t>PUAD</a:t>
            </a:r>
            <a:r>
              <a:rPr lang="en-US" b="false" i="false" strike="noStrike" u="none" sz="1800">
                <a:solidFill>
                  <a:srgbClr val="000000"/>
                </a:solidFill>
                <a:latin typeface="Noto Sans SC"/>
                <a:ea typeface="Noto Sans SC"/>
                <a:cs typeface="Noto Sans SC"/>
                <a:sym typeface="Noto Sans SC"/>
              </a:rPr>
              <a:t>模型的核心特征提取组件，将输入数据从低维原始信号转化为高层时空特征表示。该模块接收形状为</a:t>
            </a:r>
            <a:r>
              <a:rPr lang="en-US" b="false" i="false" strike="noStrike" u="none" sz="1800">
                <a:solidFill>
                  <a:srgbClr val="000000"/>
                </a:solidFill>
                <a:latin typeface="Arial"/>
                <a:ea typeface="Arial"/>
                <a:cs typeface="Arial"/>
                <a:sym typeface="Arial"/>
              </a:rPr>
              <a:t>[</a:t>
            </a:r>
            <a:r>
              <a:rPr lang="en-US" b="false" i="false" strike="noStrike" u="none" sz="1800">
                <a:solidFill>
                  <a:srgbClr val="000000"/>
                </a:solidFill>
                <a:latin typeface="Noto Sans SC"/>
                <a:ea typeface="Noto Sans SC"/>
                <a:cs typeface="Noto Sans SC"/>
                <a:sym typeface="Noto Sans SC"/>
              </a:rPr>
              <a:t>批量大小</a:t>
            </a: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时间步</a:t>
            </a:r>
            <a:r>
              <a:rPr lang="en-US" b="false" i="false" strike="noStrike" u="none" sz="1800">
                <a:solidFill>
                  <a:srgbClr val="000000"/>
                </a:solidFill>
                <a:latin typeface="Arial"/>
                <a:ea typeface="Arial"/>
                <a:cs typeface="Arial"/>
                <a:sym typeface="Arial"/>
              </a:rPr>
              <a:t>, n</a:t>
            </a:r>
            <a:r>
              <a:rPr lang="en-US" b="false" i="false" strike="noStrike" u="none" sz="1800">
                <a:solidFill>
                  <a:srgbClr val="000000"/>
                </a:solidFill>
                <a:latin typeface="Noto Sans SC"/>
                <a:ea typeface="Noto Sans SC"/>
                <a:cs typeface="Noto Sans SC"/>
                <a:sym typeface="Noto Sans SC"/>
              </a:rPr>
              <a:t>维</a:t>
            </a:r>
            <a:r>
              <a:rPr lang="en-US" b="false" i="false" strike="noStrike" u="none" sz="1800">
                <a:solidFill>
                  <a:srgbClr val="000000"/>
                </a:solidFill>
                <a:latin typeface="Arial"/>
                <a:ea typeface="Arial"/>
                <a:cs typeface="Arial"/>
                <a:sym typeface="Arial"/>
              </a:rPr>
              <a:t>]</a:t>
            </a:r>
            <a:r>
              <a:rPr lang="en-US" b="false" i="false" strike="noStrike" u="none" sz="1800">
                <a:solidFill>
                  <a:srgbClr val="000000"/>
                </a:solidFill>
                <a:latin typeface="Noto Sans SC"/>
                <a:ea typeface="Noto Sans SC"/>
                <a:cs typeface="Noto Sans SC"/>
                <a:sym typeface="Noto Sans SC"/>
              </a:rPr>
              <a:t>的数据作为输入，首先通过全连接层将</a:t>
            </a:r>
            <a:r>
              <a:rPr lang="en-US" b="false" i="false" strike="noStrike" u="none" sz="1800">
                <a:solidFill>
                  <a:srgbClr val="000000"/>
                </a:solidFill>
                <a:latin typeface="Arial"/>
                <a:ea typeface="Arial"/>
                <a:cs typeface="Arial"/>
                <a:sym typeface="Arial"/>
              </a:rPr>
              <a:t>n</a:t>
            </a:r>
            <a:r>
              <a:rPr lang="en-US" b="false" i="false" strike="noStrike" u="none" sz="1800">
                <a:solidFill>
                  <a:srgbClr val="000000"/>
                </a:solidFill>
                <a:latin typeface="Noto Sans SC"/>
                <a:ea typeface="Noto Sans SC"/>
                <a:cs typeface="Noto Sans SC"/>
                <a:sym typeface="Noto Sans SC"/>
              </a:rPr>
              <a:t>维原始特征投影至</a:t>
            </a:r>
            <a:r>
              <a:rPr lang="en-US" b="false" i="false" strike="noStrike" u="none" sz="1800">
                <a:solidFill>
                  <a:srgbClr val="000000"/>
                </a:solidFill>
                <a:latin typeface="Arial"/>
                <a:ea typeface="Arial"/>
                <a:cs typeface="Arial"/>
                <a:sym typeface="Arial"/>
              </a:rPr>
              <a:t>512</a:t>
            </a:r>
            <a:r>
              <a:rPr lang="en-US" b="false" i="false" strike="noStrike" u="none" sz="1800">
                <a:solidFill>
                  <a:srgbClr val="000000"/>
                </a:solidFill>
                <a:latin typeface="Noto Sans SC"/>
                <a:ea typeface="Noto Sans SC"/>
                <a:cs typeface="Noto Sans SC"/>
                <a:sym typeface="Noto Sans SC"/>
              </a:rPr>
              <a:t>维空间增强表达容量，通过位置编码使模型能够感知每个数据点的绝对时间位置。随后进入三层</a:t>
            </a:r>
            <a:r>
              <a:rPr lang="en-US" b="false" i="false" strike="noStrike" u="none" sz="1800">
                <a:solidFill>
                  <a:srgbClr val="000000"/>
                </a:solidFill>
                <a:latin typeface="Arial"/>
                <a:ea typeface="Arial"/>
                <a:cs typeface="Arial"/>
                <a:sym typeface="Arial"/>
              </a:rPr>
              <a:t>Transformer</a:t>
            </a:r>
            <a:r>
              <a:rPr lang="en-US" b="false" i="false" strike="noStrike" u="none" sz="1800">
                <a:solidFill>
                  <a:srgbClr val="000000"/>
                </a:solidFill>
                <a:latin typeface="Noto Sans SC"/>
                <a:ea typeface="Noto Sans SC"/>
                <a:cs typeface="Noto Sans SC"/>
                <a:sym typeface="Noto Sans SC"/>
              </a:rPr>
              <a:t>结构进行深层处理：每层先通过</a:t>
            </a:r>
            <a:r>
              <a:rPr lang="en-US" b="false" i="false" strike="noStrike" u="none" sz="1800">
                <a:solidFill>
                  <a:srgbClr val="000000"/>
                </a:solidFill>
                <a:latin typeface="Arial"/>
                <a:ea typeface="Arial"/>
                <a:cs typeface="Arial"/>
                <a:sym typeface="Arial"/>
              </a:rPr>
              <a:t>8</a:t>
            </a:r>
            <a:r>
              <a:rPr lang="en-US" b="false" i="false" strike="noStrike" u="none" sz="1800">
                <a:solidFill>
                  <a:srgbClr val="000000"/>
                </a:solidFill>
                <a:latin typeface="Noto Sans SC"/>
                <a:ea typeface="Noto Sans SC"/>
                <a:cs typeface="Noto Sans SC"/>
                <a:sym typeface="Noto Sans SC"/>
              </a:rPr>
              <a:t>头注意力机制捕获不同时间步之间的复杂依赖关系，理解长周期模式；再经过包含残差连接的前馈网络进行特征增强与非线性变换，前馈网络将特征维度先扩展至</a:t>
            </a:r>
            <a:r>
              <a:rPr lang="en-US" b="false" i="false" strike="noStrike" u="none" sz="1800">
                <a:solidFill>
                  <a:srgbClr val="000000"/>
                </a:solidFill>
                <a:latin typeface="Arial"/>
                <a:ea typeface="Arial"/>
                <a:cs typeface="Arial"/>
                <a:sym typeface="Arial"/>
              </a:rPr>
              <a:t>2048</a:t>
            </a:r>
            <a:r>
              <a:rPr lang="en-US" b="false" i="false" strike="noStrike" u="none" sz="1800">
                <a:solidFill>
                  <a:srgbClr val="000000"/>
                </a:solidFill>
                <a:latin typeface="Noto Sans SC"/>
                <a:ea typeface="Noto Sans SC"/>
                <a:cs typeface="Noto Sans SC"/>
                <a:sym typeface="Noto Sans SC"/>
              </a:rPr>
              <a:t>维再回降至</a:t>
            </a:r>
            <a:r>
              <a:rPr lang="en-US" b="false" i="false" strike="noStrike" u="none" sz="1800">
                <a:solidFill>
                  <a:srgbClr val="000000"/>
                </a:solidFill>
                <a:latin typeface="Arial"/>
                <a:ea typeface="Arial"/>
                <a:cs typeface="Arial"/>
                <a:sym typeface="Arial"/>
              </a:rPr>
              <a:t>512</a:t>
            </a:r>
            <a:r>
              <a:rPr lang="en-US" b="false" i="false" strike="noStrike" u="none" sz="1800">
                <a:solidFill>
                  <a:srgbClr val="000000"/>
                </a:solidFill>
                <a:latin typeface="Noto Sans SC"/>
                <a:ea typeface="Noto Sans SC"/>
                <a:cs typeface="Noto Sans SC"/>
                <a:sym typeface="Noto Sans SC"/>
              </a:rPr>
              <a:t>维，有效提取深层抽象特征。整最终通过输出投影层将特征压缩至</a:t>
            </a:r>
            <a:r>
              <a:rPr lang="en-US" b="false" i="false" strike="noStrike" u="none" sz="1800">
                <a:solidFill>
                  <a:srgbClr val="000000"/>
                </a:solidFill>
                <a:latin typeface="Arial"/>
                <a:ea typeface="Arial"/>
                <a:cs typeface="Arial"/>
                <a:sym typeface="Arial"/>
              </a:rPr>
              <a:t>256</a:t>
            </a:r>
            <a:r>
              <a:rPr lang="en-US" b="false" i="false" strike="noStrike" u="none" sz="1800">
                <a:solidFill>
                  <a:srgbClr val="000000"/>
                </a:solidFill>
                <a:latin typeface="Noto Sans SC"/>
                <a:ea typeface="Noto Sans SC"/>
                <a:cs typeface="Noto Sans SC"/>
                <a:sym typeface="Noto Sans SC"/>
              </a:rPr>
              <a:t>维空间，生成全局特征向量作为</a:t>
            </a:r>
            <a:r>
              <a:rPr lang="en-US" b="false" i="false" strike="noStrike" u="none" sz="1800">
                <a:solidFill>
                  <a:srgbClr val="000000"/>
                </a:solidFill>
                <a:latin typeface="Arial"/>
                <a:ea typeface="Arial"/>
                <a:cs typeface="Arial"/>
                <a:sym typeface="Arial"/>
              </a:rPr>
              <a:t>θ_0</a:t>
            </a:r>
            <a:r>
              <a:rPr lang="en-US" b="false" i="false" strike="noStrike" u="none" sz="1800">
                <a:solidFill>
                  <a:srgbClr val="000000"/>
                </a:solidFill>
                <a:latin typeface="Noto Sans SC"/>
                <a:ea typeface="Noto Sans SC"/>
                <a:cs typeface="Noto Sans SC"/>
                <a:sym typeface="Noto Sans SC"/>
              </a:rPr>
              <a:t>输出。为后续原型学习模块提供判别力强的特征输入。</a:t>
            </a:r>
            <a:endParaRPr lang="en-US" sz="1100"/>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2552"/>
            <a:chOff x="417443" y="395505"/>
            <a:chExt cx="8282609" cy="892552"/>
          </a:xfrm>
        </p:grpSpPr>
        <p:sp>
          <p:nvSpPr>
            <p:cNvPr name="AutoShape 3" id="3"/>
            <p:cNvSpPr/>
            <p:nvPr/>
          </p:nvSpPr>
          <p:spPr>
            <a:xfrm rot="0" flipH="false" flipV="false">
              <a:off x="417443" y="395505"/>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POT模块</a:t>
              </a:r>
              <a:endParaRPr lang="en-US" sz="1100"/>
            </a:p>
          </p:txBody>
        </p:sp>
        <p:sp>
          <p:nvSpPr>
            <p:cNvPr name="AutoShape 4" id="4"/>
            <p:cNvSpPr/>
            <p:nvPr/>
          </p:nvSpPr>
          <p:spPr>
            <a:xfrm rot="0" flipH="false" flipV="false">
              <a:off x="417443" y="918725"/>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Prototype_OT</a:t>
              </a:r>
              <a:endParaRPr lang="en-US" sz="1100"/>
            </a:p>
          </p:txBody>
        </p:sp>
      </p:grpSp>
      <p:pic>
        <p:nvPicPr>
          <p:cNvPr name="Picture 5" id="5"/>
          <p:cNvPicPr>
            <a:picLocks noChangeAspect="true"/>
          </p:cNvPicPr>
          <p:nvPr/>
        </p:nvPicPr>
        <p:blipFill>
          <a:blip r:embed="rId2"/>
          <a:srcRect l="0" r="0" t="0" b="0"/>
          <a:stretch>
            <a:fillRect/>
          </a:stretch>
        </p:blipFill>
        <p:spPr>
          <a:xfrm rot="0" flipH="false" flipV="false">
            <a:off x="7755935" y="1579306"/>
            <a:ext cx="2667827" cy="3699387"/>
          </a:xfrm>
          <a:prstGeom prst="rect">
            <a:avLst/>
          </a:prstGeom>
          <a:ln w="12700">
            <a:noFill/>
            <a:prstDash val="solid"/>
          </a:ln>
        </p:spPr>
      </p:pic>
      <p:sp>
        <p:nvSpPr>
          <p:cNvPr name="AutoShape 6" id="6"/>
          <p:cNvSpPr/>
          <p:nvPr/>
        </p:nvSpPr>
        <p:spPr>
          <a:xfrm rot="0" flipH="false" flipV="false">
            <a:off x="711169" y="1441945"/>
            <a:ext cx="6093822" cy="1200329"/>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最优传输是数学与机器学习交叉领域的核心理论框架，其本质是研究如何在两个概率分布之间以最小代价转移质量。在模式识别场景中，它被抽象为求解两个分布间的最佳对应关系：</a:t>
            </a:r>
            <a:endParaRPr lang="en-US" sz="1100"/>
          </a:p>
        </p:txBody>
      </p:sp>
      <p:pic>
        <p:nvPicPr>
          <p:cNvPr name="Picture 7" id="7"/>
          <p:cNvPicPr>
            <a:picLocks noChangeAspect="true"/>
          </p:cNvPicPr>
          <p:nvPr/>
        </p:nvPicPr>
        <p:blipFill>
          <a:blip r:embed="rId3"/>
          <a:srcRect l="0" r="0" t="0" b="0"/>
          <a:stretch>
            <a:fillRect/>
          </a:stretch>
        </p:blipFill>
        <p:spPr>
          <a:xfrm rot="0" flipH="false" flipV="false">
            <a:off x="2181498" y="2796162"/>
            <a:ext cx="3444240" cy="2472389"/>
          </a:xfrm>
          <a:prstGeom prst="rect">
            <a:avLst/>
          </a:prstGeom>
          <a:ln w="12700">
            <a:noFill/>
            <a:prstDash val="solid"/>
          </a:ln>
        </p:spPr>
      </p:pic>
      <p:sp>
        <p:nvSpPr>
          <p:cNvPr name="AutoShape 8" id="8"/>
          <p:cNvSpPr/>
          <p:nvPr/>
        </p:nvSpPr>
        <p:spPr>
          <a:xfrm rot="0" flipH="false" flipV="false">
            <a:off x="856707" y="5416055"/>
            <a:ext cx="6093822" cy="92333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在PUAD</a:t>
            </a:r>
            <a:r>
              <a:rPr lang="en-US" b="false" i="false" strike="noStrike" u="none" sz="1800">
                <a:solidFill>
                  <a:srgbClr val="000000"/>
                </a:solidFill>
                <a:latin typeface="Noto Sans SC"/>
                <a:ea typeface="Noto Sans SC"/>
                <a:cs typeface="Noto Sans SC"/>
                <a:sym typeface="Noto Sans SC"/>
              </a:rPr>
              <a:t>框架中，此理论被创新性地用于原型学习​</a:t>
            </a:r>
            <a:r>
              <a:rPr lang="en-US" b="false" i="false" strike="noStrike" u="none" sz="1800">
                <a:solidFill>
                  <a:srgbClr val="000000"/>
                </a:solidFill>
                <a:latin typeface="Arial"/>
                <a:ea typeface="Arial"/>
                <a:cs typeface="Arial"/>
                <a:sym typeface="Arial"/>
              </a:rPr>
              <a:t>,</a:t>
            </a:r>
            <a:r>
              <a:rPr lang="en-US" b="false" i="false" strike="noStrike" u="none" sz="1800">
                <a:solidFill>
                  <a:srgbClr val="000000"/>
                </a:solidFill>
                <a:latin typeface="Noto Sans SC"/>
                <a:ea typeface="Noto Sans SC"/>
                <a:cs typeface="Noto Sans SC"/>
                <a:sym typeface="Noto Sans SC"/>
              </a:rPr>
              <a:t>将设备特征视为源分布</a:t>
            </a:r>
            <a:r>
              <a:rPr lang="en-US" b="false" i="false" strike="noStrike" u="none" sz="1800">
                <a:solidFill>
                  <a:srgbClr val="000000"/>
                </a:solidFill>
                <a:latin typeface="Arial"/>
                <a:ea typeface="Arial"/>
                <a:cs typeface="Arial"/>
                <a:sym typeface="Arial"/>
              </a:rPr>
              <a:t>,</a:t>
            </a:r>
            <a:r>
              <a:rPr lang="en-US" b="false" i="false" strike="noStrike" u="none" sz="1800">
                <a:solidFill>
                  <a:srgbClr val="000000"/>
                </a:solidFill>
                <a:latin typeface="Noto Sans SC"/>
                <a:ea typeface="Noto Sans SC"/>
                <a:cs typeface="Noto Sans SC"/>
                <a:sym typeface="Noto Sans SC"/>
              </a:rPr>
              <a:t>将原型库视为目标分布</a:t>
            </a:r>
            <a:r>
              <a:rPr lang="en-US" b="false" i="false" strike="noStrike" u="none" sz="1800">
                <a:solidFill>
                  <a:srgbClr val="000000"/>
                </a:solidFill>
                <a:latin typeface="Arial"/>
                <a:ea typeface="Arial"/>
                <a:cs typeface="Arial"/>
                <a:sym typeface="Arial"/>
              </a:rPr>
              <a:t>,</a:t>
            </a:r>
            <a:r>
              <a:rPr lang="en-US" b="false" i="false" strike="noStrike" u="none" sz="1800">
                <a:solidFill>
                  <a:srgbClr val="000000"/>
                </a:solidFill>
                <a:latin typeface="Noto Sans SC"/>
                <a:ea typeface="Noto Sans SC"/>
                <a:cs typeface="Noto Sans SC"/>
                <a:sym typeface="Noto Sans SC"/>
              </a:rPr>
              <a:t>通过</a:t>
            </a:r>
            <a:r>
              <a:rPr lang="en-US" b="false" i="false" strike="noStrike" u="none" sz="1800">
                <a:solidFill>
                  <a:srgbClr val="000000"/>
                </a:solidFill>
                <a:latin typeface="Arial"/>
                <a:ea typeface="Arial"/>
                <a:cs typeface="Arial"/>
                <a:sym typeface="Arial"/>
              </a:rPr>
              <a:t>Sinkhorn</a:t>
            </a:r>
            <a:r>
              <a:rPr lang="en-US" b="false" i="false" strike="noStrike" u="none" sz="1800">
                <a:solidFill>
                  <a:srgbClr val="000000"/>
                </a:solidFill>
                <a:latin typeface="Noto Sans SC"/>
                <a:ea typeface="Noto Sans SC"/>
                <a:cs typeface="Noto Sans SC"/>
                <a:sym typeface="Noto Sans SC"/>
              </a:rPr>
              <a:t>算法高效求解关联权重</a:t>
            </a:r>
            <a:r>
              <a:rPr lang="en-US" b="false" i="false" strike="noStrike" u="none" sz="1800">
                <a:solidFill>
                  <a:srgbClr val="000000"/>
                </a:solidFill>
                <a:latin typeface="Arial"/>
                <a:ea typeface="Arial"/>
                <a:cs typeface="Arial"/>
                <a:sym typeface="Arial"/>
              </a:rPr>
              <a:t>,</a:t>
            </a:r>
            <a:r>
              <a:rPr lang="en-US" b="false" i="false" strike="noStrike" u="none" sz="1800">
                <a:solidFill>
                  <a:srgbClr val="000000"/>
                </a:solidFill>
                <a:latin typeface="Noto Sans SC"/>
                <a:ea typeface="Noto Sans SC"/>
                <a:cs typeface="Noto Sans SC"/>
                <a:sym typeface="Noto Sans SC"/>
              </a:rPr>
              <a:t>实现特征到原型的最优语义匹配。</a:t>
            </a:r>
            <a:endParaRPr lang="en-US" sz="1100"/>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2552"/>
            <a:chOff x="417443" y="395505"/>
            <a:chExt cx="8282609" cy="892552"/>
          </a:xfrm>
        </p:grpSpPr>
        <p:sp>
          <p:nvSpPr>
            <p:cNvPr name="AutoShape 3" id="3"/>
            <p:cNvSpPr/>
            <p:nvPr/>
          </p:nvSpPr>
          <p:spPr>
            <a:xfrm rot="0" flipH="false" flipV="false">
              <a:off x="417443" y="395505"/>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POT模块</a:t>
              </a:r>
              <a:endParaRPr lang="en-US" sz="1100"/>
            </a:p>
          </p:txBody>
        </p:sp>
        <p:sp>
          <p:nvSpPr>
            <p:cNvPr name="AutoShape 4" id="4"/>
            <p:cNvSpPr/>
            <p:nvPr/>
          </p:nvSpPr>
          <p:spPr>
            <a:xfrm rot="0" flipH="false" flipV="false">
              <a:off x="417443" y="918725"/>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Prototype_OT</a:t>
              </a:r>
              <a:endParaRPr lang="en-US" sz="1100"/>
            </a:p>
          </p:txBody>
        </p:sp>
      </p:grpSp>
      <p:sp>
        <p:nvSpPr>
          <p:cNvPr name="AutoShape 5" id="5"/>
          <p:cNvSpPr/>
          <p:nvPr/>
        </p:nvSpPr>
        <p:spPr>
          <a:xfrm rot="0" flipH="false" flipV="false">
            <a:off x="6804991" y="1455438"/>
            <a:ext cx="5118100" cy="4305300"/>
          </a:xfrm>
          <a:prstGeom prst="rect">
            <a:avLst/>
          </a:prstGeom>
          <a:noFill/>
          <a:ln w="12700">
            <a:noFill/>
            <a:prstDash val="solid"/>
          </a:ln>
        </p:spPr>
        <p:txBody>
          <a:bodyPr anchor="t" rtlCol="false" wrap="square" lIns="91440" rIns="91440" tIns="45720" bIns="45720">
            <a:noAutofit/>
          </a:bodyPr>
          <a:lstStyle/>
          <a:p>
            <a:pPr algn="l" indent="0">
              <a:lnSpc>
                <a:spcPct val="100000"/>
              </a:lnSpc>
              <a:defRPr/>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在原型初始化环节，构建全局原型与局部原型的双结构，其中全局原型用于捕捉跨服务器共享的正常模式，局部原型则适配特定模式，通过设置开关控制两阶段训练流程，即前期联合优化全局与局部原型，后期微调局部原型快速适配新系统。在</a:t>
            </a:r>
            <a:r>
              <a:rPr lang="en-US" b="false" i="false" strike="noStrike" u="none" sz="1800">
                <a:solidFill>
                  <a:srgbClr val="000000"/>
                </a:solidFill>
                <a:latin typeface="Arial"/>
                <a:ea typeface="Arial"/>
                <a:cs typeface="Arial"/>
                <a:sym typeface="Arial"/>
              </a:rPr>
              <a:t>Sinkhorn</a:t>
            </a:r>
            <a:r>
              <a:rPr lang="en-US" b="false" i="false" strike="noStrike" u="none" sz="1800">
                <a:solidFill>
                  <a:srgbClr val="000000"/>
                </a:solidFill>
                <a:latin typeface="Noto Sans SC"/>
                <a:ea typeface="Noto Sans SC"/>
                <a:cs typeface="Noto Sans SC"/>
                <a:sym typeface="Noto Sans SC"/>
              </a:rPr>
              <a:t>算法实现层面，基于熵正则化公式开发了可微迭代计算模块，以计算代价矩阵实现特征与原型关联，通过正则化系数</a:t>
            </a:r>
            <a:r>
              <a:rPr lang="en-US" b="false" i="false" strike="noStrike" u="none" sz="1800">
                <a:solidFill>
                  <a:srgbClr val="000000"/>
                </a:solidFill>
                <a:latin typeface="Arial"/>
                <a:ea typeface="Arial"/>
                <a:cs typeface="Arial"/>
                <a:sym typeface="Arial"/>
              </a:rPr>
              <a:t>reg</a:t>
            </a:r>
            <a:r>
              <a:rPr lang="en-US" b="false" i="false" strike="noStrike" u="none" sz="1800">
                <a:solidFill>
                  <a:srgbClr val="000000"/>
                </a:solidFill>
                <a:latin typeface="Noto Sans SC"/>
                <a:ea typeface="Noto Sans SC"/>
                <a:cs typeface="Noto Sans SC"/>
                <a:sym typeface="Noto Sans SC"/>
              </a:rPr>
              <a:t>平衡计算精度与效率。在特征重构环节，依据传输矩阵完成特征到原型的语义对齐，实现论文公式</a:t>
            </a:r>
            <a:r>
              <a:rPr lang="en-US" b="false" i="false" strike="noStrike" u="none" sz="1800">
                <a:solidFill>
                  <a:srgbClr val="000000"/>
                </a:solidFill>
                <a:latin typeface="Arial"/>
                <a:ea typeface="Arial"/>
                <a:cs typeface="Arial"/>
                <a:sym typeface="Arial"/>
              </a:rPr>
              <a:t>(6)</a:t>
            </a:r>
            <a:r>
              <a:rPr lang="en-US" b="false" i="false" strike="noStrike" u="none" sz="1800">
                <a:solidFill>
                  <a:srgbClr val="000000"/>
                </a:solidFill>
                <a:latin typeface="Noto Sans SC"/>
                <a:ea typeface="Noto Sans SC"/>
                <a:cs typeface="Noto Sans SC"/>
                <a:sym typeface="Noto Sans SC"/>
              </a:rPr>
              <a:t>要求的原型加权融合，将传输权重转化为重构特征。完整复现了论文</a:t>
            </a:r>
            <a:r>
              <a:rPr lang="en-US" b="false" i="false" strike="noStrike" u="none" sz="1800">
                <a:solidFill>
                  <a:srgbClr val="000000"/>
                </a:solidFill>
                <a:latin typeface="Arial"/>
                <a:ea typeface="Arial"/>
                <a:cs typeface="Arial"/>
                <a:sym typeface="Arial"/>
              </a:rPr>
              <a:t>3.2.1</a:t>
            </a:r>
            <a:r>
              <a:rPr lang="en-US" b="false" i="false" strike="noStrike" u="none" sz="1800">
                <a:solidFill>
                  <a:srgbClr val="000000"/>
                </a:solidFill>
                <a:latin typeface="Noto Sans SC"/>
                <a:ea typeface="Noto Sans SC"/>
                <a:cs typeface="Noto Sans SC"/>
                <a:sym typeface="Noto Sans SC"/>
              </a:rPr>
              <a:t>节的原型学习机制、</a:t>
            </a:r>
            <a:r>
              <a:rPr lang="en-US" b="false" i="false" strike="noStrike" u="none" sz="1800">
                <a:solidFill>
                  <a:srgbClr val="000000"/>
                </a:solidFill>
                <a:latin typeface="Arial"/>
                <a:ea typeface="Arial"/>
                <a:cs typeface="Arial"/>
                <a:sym typeface="Arial"/>
              </a:rPr>
              <a:t>3.3</a:t>
            </a:r>
            <a:r>
              <a:rPr lang="en-US" b="false" i="false" strike="noStrike" u="none" sz="1800">
                <a:solidFill>
                  <a:srgbClr val="000000"/>
                </a:solidFill>
                <a:latin typeface="Noto Sans SC"/>
                <a:ea typeface="Noto Sans SC"/>
                <a:cs typeface="Noto Sans SC"/>
                <a:sym typeface="Noto Sans SC"/>
              </a:rPr>
              <a:t>节的熵正则化</a:t>
            </a:r>
            <a:r>
              <a:rPr lang="en-US" b="false" i="false" strike="noStrike" u="none" sz="1800">
                <a:solidFill>
                  <a:srgbClr val="000000"/>
                </a:solidFill>
                <a:latin typeface="Arial"/>
                <a:ea typeface="Arial"/>
                <a:cs typeface="Arial"/>
                <a:sym typeface="Arial"/>
              </a:rPr>
              <a:t>OT</a:t>
            </a:r>
            <a:r>
              <a:rPr lang="en-US" b="false" i="false" strike="noStrike" u="none" sz="1800">
                <a:solidFill>
                  <a:srgbClr val="000000"/>
                </a:solidFill>
                <a:latin typeface="Noto Sans SC"/>
                <a:ea typeface="Noto Sans SC"/>
                <a:cs typeface="Noto Sans SC"/>
                <a:sym typeface="Noto Sans SC"/>
              </a:rPr>
              <a:t>计算以及</a:t>
            </a:r>
            <a:r>
              <a:rPr lang="en-US" b="false" i="false" strike="noStrike" u="none" sz="1800">
                <a:solidFill>
                  <a:srgbClr val="000000"/>
                </a:solidFill>
                <a:latin typeface="Arial"/>
                <a:ea typeface="Arial"/>
                <a:cs typeface="Arial"/>
                <a:sym typeface="Arial"/>
              </a:rPr>
              <a:t>4.1</a:t>
            </a:r>
            <a:r>
              <a:rPr lang="en-US" b="false" i="false" strike="noStrike" u="none" sz="1800">
                <a:solidFill>
                  <a:srgbClr val="000000"/>
                </a:solidFill>
                <a:latin typeface="Noto Sans SC"/>
                <a:ea typeface="Noto Sans SC"/>
                <a:cs typeface="Noto Sans SC"/>
                <a:sym typeface="Noto Sans SC"/>
              </a:rPr>
              <a:t>节的元学习训练策略，同时通过动态正则化、多距离度量和梯度稳定技术实现工业级增强。</a:t>
            </a:r>
            <a:endParaRPr lang="en-US" sz="1100"/>
          </a:p>
        </p:txBody>
      </p:sp>
      <p:pic>
        <p:nvPicPr>
          <p:cNvPr name="Picture 6" id="6"/>
          <p:cNvPicPr>
            <a:picLocks noChangeAspect="true"/>
          </p:cNvPicPr>
          <p:nvPr/>
        </p:nvPicPr>
        <p:blipFill>
          <a:blip r:embed="rId2"/>
          <a:srcRect l="0" r="0" t="0" b="0"/>
          <a:stretch>
            <a:fillRect/>
          </a:stretch>
        </p:blipFill>
        <p:spPr>
          <a:xfrm rot="0" flipH="false" flipV="false">
            <a:off x="1783082" y="1455438"/>
            <a:ext cx="4312918" cy="4380382"/>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2552"/>
            <a:chOff x="417443" y="395505"/>
            <a:chExt cx="8282609" cy="892552"/>
          </a:xfrm>
        </p:grpSpPr>
        <p:sp>
          <p:nvSpPr>
            <p:cNvPr name="AutoShape 3" id="3"/>
            <p:cNvSpPr/>
            <p:nvPr/>
          </p:nvSpPr>
          <p:spPr>
            <a:xfrm rot="0" flipH="false" flipV="false">
              <a:off x="417443" y="395505"/>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VAE编码</a:t>
              </a:r>
              <a:endParaRPr lang="en-US" sz="1100"/>
            </a:p>
          </p:txBody>
        </p:sp>
        <p:sp>
          <p:nvSpPr>
            <p:cNvPr name="AutoShape 4" id="4"/>
            <p:cNvSpPr/>
            <p:nvPr/>
          </p:nvSpPr>
          <p:spPr>
            <a:xfrm rot="0" flipH="false" flipV="false">
              <a:off x="417443" y="918725"/>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VAE Encoder</a:t>
              </a:r>
              <a:endParaRPr lang="en-US" sz="1100"/>
            </a:p>
          </p:txBody>
        </p:sp>
      </p:grpSp>
      <p:sp>
        <p:nvSpPr>
          <p:cNvPr name="AutoShape 5" id="5"/>
          <p:cNvSpPr/>
          <p:nvPr/>
        </p:nvSpPr>
        <p:spPr>
          <a:xfrm rot="0" flipH="false" flipV="false">
            <a:off x="571423" y="1351788"/>
            <a:ext cx="5524500" cy="4089400"/>
          </a:xfrm>
          <a:prstGeom prst="rect">
            <a:avLst/>
          </a:prstGeom>
          <a:noFill/>
          <a:ln w="12700">
            <a:noFill/>
            <a:prstDash val="solid"/>
          </a:ln>
        </p:spPr>
        <p:txBody>
          <a:bodyPr anchor="t" rtlCol="false" wrap="square" lIns="91440" rIns="91440" tIns="45720" bIns="45720">
            <a:noAutofit/>
          </a:bodyPr>
          <a:lstStyle/>
          <a:p>
            <a:pPr algn="l" indent="0">
              <a:lnSpc>
                <a:spcPct val="100000"/>
              </a:lnSpc>
              <a:defRPr/>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接着，在</a:t>
            </a:r>
            <a:r>
              <a:rPr lang="en-US" b="false" i="false" strike="noStrike" u="none" sz="1800">
                <a:solidFill>
                  <a:srgbClr val="000000"/>
                </a:solidFill>
                <a:latin typeface="Arial"/>
                <a:ea typeface="Arial"/>
                <a:cs typeface="Arial"/>
                <a:sym typeface="Arial"/>
              </a:rPr>
              <a:t>POT</a:t>
            </a:r>
            <a:r>
              <a:rPr lang="en-US" b="false" i="false" strike="noStrike" u="none" sz="1800">
                <a:solidFill>
                  <a:srgbClr val="000000"/>
                </a:solidFill>
                <a:latin typeface="Noto Sans SC"/>
                <a:ea typeface="Noto Sans SC"/>
                <a:cs typeface="Noto Sans SC"/>
                <a:sym typeface="Noto Sans SC"/>
              </a:rPr>
              <a:t>模块为每条多变量时间序列分配原型表示后，实现论原型引导的概率生成模型部分。通过构建了由</a:t>
            </a:r>
            <a:r>
              <a:rPr lang="en-US" b="false" i="false" strike="noStrike" u="none" sz="1800">
                <a:solidFill>
                  <a:srgbClr val="000000"/>
                </a:solidFill>
                <a:latin typeface="Arial"/>
                <a:ea typeface="Arial"/>
                <a:cs typeface="Arial"/>
                <a:sym typeface="Arial"/>
              </a:rPr>
              <a:t>VAEBridge</a:t>
            </a:r>
            <a:r>
              <a:rPr lang="en-US" b="false" i="false" strike="noStrike" u="none" sz="1800">
                <a:solidFill>
                  <a:srgbClr val="000000"/>
                </a:solidFill>
                <a:latin typeface="Noto Sans SC"/>
                <a:ea typeface="Noto Sans SC"/>
                <a:cs typeface="Noto Sans SC"/>
                <a:sym typeface="Noto Sans SC"/>
              </a:rPr>
              <a:t>和</a:t>
            </a:r>
            <a:r>
              <a:rPr lang="en-US" b="false" i="false" strike="noStrike" u="none" sz="1800">
                <a:solidFill>
                  <a:srgbClr val="000000"/>
                </a:solidFill>
                <a:latin typeface="Arial"/>
                <a:ea typeface="Arial"/>
                <a:cs typeface="Arial"/>
                <a:sym typeface="Arial"/>
              </a:rPr>
              <a:t>VAEDecoder</a:t>
            </a:r>
            <a:r>
              <a:rPr lang="en-US" b="false" i="false" strike="noStrike" u="none" sz="1800">
                <a:solidFill>
                  <a:srgbClr val="000000"/>
                </a:solidFill>
                <a:latin typeface="Noto Sans SC"/>
                <a:ea typeface="Noto Sans SC"/>
                <a:cs typeface="Noto Sans SC"/>
                <a:sym typeface="Noto Sans SC"/>
              </a:rPr>
              <a:t>组成的双层变分自编码器模块，分别对应</a:t>
            </a:r>
            <a:r>
              <a:rPr lang="en-US" b="false" i="false" strike="noStrike" u="none" sz="1800">
                <a:solidFill>
                  <a:srgbClr val="000000"/>
                </a:solidFill>
                <a:latin typeface="Arial"/>
                <a:ea typeface="Arial"/>
                <a:cs typeface="Arial"/>
                <a:sym typeface="Arial"/>
              </a:rPr>
              <a:t>PUAD</a:t>
            </a:r>
            <a:r>
              <a:rPr lang="en-US" b="false" i="false" strike="noStrike" u="none" sz="1800">
                <a:solidFill>
                  <a:srgbClr val="000000"/>
                </a:solidFill>
                <a:latin typeface="Noto Sans SC"/>
                <a:ea typeface="Noto Sans SC"/>
                <a:cs typeface="Noto Sans SC"/>
                <a:sym typeface="Noto Sans SC"/>
              </a:rPr>
              <a:t>模型中潜变量</a:t>
            </a:r>
            <a:r>
              <a:rPr lang="en-US" b="false" i="false" strike="noStrike" u="none" sz="1800">
                <a:solidFill>
                  <a:srgbClr val="000000"/>
                </a:solidFill>
                <a:latin typeface="Arial"/>
                <a:ea typeface="Arial"/>
                <a:cs typeface="Arial"/>
                <a:sym typeface="Arial"/>
              </a:rPr>
              <a:t>θ₀</a:t>
            </a:r>
            <a:r>
              <a:rPr lang="en-US" b="false" i="false" strike="noStrike" u="none" sz="1800">
                <a:solidFill>
                  <a:srgbClr val="000000"/>
                </a:solidFill>
                <a:latin typeface="Noto Sans SC"/>
                <a:ea typeface="Noto Sans SC"/>
                <a:cs typeface="Noto Sans SC"/>
                <a:sym typeface="Noto Sans SC"/>
              </a:rPr>
              <a:t>到</a:t>
            </a:r>
            <a:r>
              <a:rPr lang="en-US" b="false" i="false" strike="noStrike" u="none" sz="1800">
                <a:solidFill>
                  <a:srgbClr val="000000"/>
                </a:solidFill>
                <a:latin typeface="Arial"/>
                <a:ea typeface="Arial"/>
                <a:cs typeface="Arial"/>
                <a:sym typeface="Arial"/>
              </a:rPr>
              <a:t>θ₁</a:t>
            </a:r>
            <a:r>
              <a:rPr lang="en-US" b="false" i="false" strike="noStrike" u="none" sz="1800">
                <a:solidFill>
                  <a:srgbClr val="000000"/>
                </a:solidFill>
                <a:latin typeface="Noto Sans SC"/>
                <a:ea typeface="Noto Sans SC"/>
                <a:cs typeface="Noto Sans SC"/>
                <a:sym typeface="Noto Sans SC"/>
              </a:rPr>
              <a:t>的生成过程以及</a:t>
            </a:r>
            <a:r>
              <a:rPr lang="en-US" b="false" i="false" strike="noStrike" u="none" sz="1800">
                <a:solidFill>
                  <a:srgbClr val="000000"/>
                </a:solidFill>
                <a:latin typeface="Arial"/>
                <a:ea typeface="Arial"/>
                <a:cs typeface="Arial"/>
                <a:sym typeface="Arial"/>
              </a:rPr>
              <a:t>θ₁</a:t>
            </a:r>
            <a:r>
              <a:rPr lang="en-US" b="false" i="false" strike="noStrike" u="none" sz="1800">
                <a:solidFill>
                  <a:srgbClr val="000000"/>
                </a:solidFill>
                <a:latin typeface="Noto Sans SC"/>
                <a:ea typeface="Noto Sans SC"/>
                <a:cs typeface="Noto Sans SC"/>
                <a:sym typeface="Noto Sans SC"/>
              </a:rPr>
              <a:t>到时间序列重建的解码过程。该结构通过引入正态分布采样机制建模不确定性，并利用</a:t>
            </a:r>
            <a:r>
              <a:rPr lang="en-US" b="false" i="false" strike="noStrike" u="none" sz="1800">
                <a:solidFill>
                  <a:srgbClr val="000000"/>
                </a:solidFill>
                <a:latin typeface="Arial"/>
                <a:ea typeface="Arial"/>
                <a:cs typeface="Arial"/>
                <a:sym typeface="Arial"/>
              </a:rPr>
              <a:t>KL</a:t>
            </a:r>
            <a:r>
              <a:rPr lang="en-US" b="false" i="false" strike="noStrike" u="none" sz="1800">
                <a:solidFill>
                  <a:srgbClr val="000000"/>
                </a:solidFill>
                <a:latin typeface="Noto Sans SC"/>
                <a:ea typeface="Noto Sans SC"/>
                <a:cs typeface="Noto Sans SC"/>
                <a:sym typeface="Noto Sans SC"/>
              </a:rPr>
              <a:t>散度约束潜空间分布，从而提升模型对正常模式的表达能力与泛化性能。同时实现了完整的损失函数组合，包括重建误差、</a:t>
            </a:r>
            <a:r>
              <a:rPr lang="en-US" b="false" i="false" strike="noStrike" u="none" sz="1800">
                <a:solidFill>
                  <a:srgbClr val="000000"/>
                </a:solidFill>
                <a:latin typeface="Arial"/>
                <a:ea typeface="Arial"/>
                <a:cs typeface="Arial"/>
                <a:sym typeface="Arial"/>
              </a:rPr>
              <a:t>θ₀</a:t>
            </a:r>
            <a:r>
              <a:rPr lang="en-US" b="false" i="false" strike="noStrike" u="none" sz="1800">
                <a:solidFill>
                  <a:srgbClr val="000000"/>
                </a:solidFill>
                <a:latin typeface="Noto Sans SC"/>
                <a:ea typeface="Noto Sans SC"/>
                <a:cs typeface="Noto Sans SC"/>
                <a:sym typeface="Noto Sans SC"/>
              </a:rPr>
              <a:t>与</a:t>
            </a:r>
            <a:r>
              <a:rPr lang="en-US" b="false" i="false" strike="noStrike" u="none" sz="1800">
                <a:solidFill>
                  <a:srgbClr val="000000"/>
                </a:solidFill>
                <a:latin typeface="Arial"/>
                <a:ea typeface="Arial"/>
                <a:cs typeface="Arial"/>
                <a:sym typeface="Arial"/>
              </a:rPr>
              <a:t>θ₁</a:t>
            </a:r>
            <a:r>
              <a:rPr lang="en-US" b="false" i="false" strike="noStrike" u="none" sz="1800">
                <a:solidFill>
                  <a:srgbClr val="000000"/>
                </a:solidFill>
                <a:latin typeface="Noto Sans SC"/>
                <a:ea typeface="Noto Sans SC"/>
                <a:cs typeface="Noto Sans SC"/>
                <a:sym typeface="Noto Sans SC"/>
              </a:rPr>
              <a:t>的</a:t>
            </a:r>
            <a:r>
              <a:rPr lang="en-US" b="false" i="false" strike="noStrike" u="none" sz="1800">
                <a:solidFill>
                  <a:srgbClr val="000000"/>
                </a:solidFill>
                <a:latin typeface="Arial"/>
                <a:ea typeface="Arial"/>
                <a:cs typeface="Arial"/>
                <a:sym typeface="Arial"/>
              </a:rPr>
              <a:t>KL</a:t>
            </a:r>
            <a:r>
              <a:rPr lang="en-US" b="false" i="false" strike="noStrike" u="none" sz="1800">
                <a:solidFill>
                  <a:srgbClr val="000000"/>
                </a:solidFill>
                <a:latin typeface="Noto Sans SC"/>
                <a:ea typeface="Noto Sans SC"/>
                <a:cs typeface="Noto Sans SC"/>
                <a:sym typeface="Noto Sans SC"/>
              </a:rPr>
              <a:t>损失以及来自</a:t>
            </a:r>
            <a:r>
              <a:rPr lang="en-US" b="false" i="false" strike="noStrike" u="none" sz="1800">
                <a:solidFill>
                  <a:srgbClr val="000000"/>
                </a:solidFill>
                <a:latin typeface="Arial"/>
                <a:ea typeface="Arial"/>
                <a:cs typeface="Arial"/>
                <a:sym typeface="Arial"/>
              </a:rPr>
              <a:t>POT</a:t>
            </a:r>
            <a:r>
              <a:rPr lang="en-US" b="false" i="false" strike="noStrike" u="none" sz="1800">
                <a:solidFill>
                  <a:srgbClr val="000000"/>
                </a:solidFill>
                <a:latin typeface="Noto Sans SC"/>
                <a:ea typeface="Noto Sans SC"/>
                <a:cs typeface="Noto Sans SC"/>
                <a:sym typeface="Noto Sans SC"/>
              </a:rPr>
              <a:t>模块的原型匹配损失（</a:t>
            </a:r>
            <a:r>
              <a:rPr lang="en-US" b="false" i="false" strike="noStrike" u="none" sz="1800">
                <a:solidFill>
                  <a:srgbClr val="000000"/>
                </a:solidFill>
                <a:latin typeface="Arial"/>
                <a:ea typeface="Arial"/>
                <a:cs typeface="Arial"/>
                <a:sym typeface="Arial"/>
              </a:rPr>
              <a:t>OT loss</a:t>
            </a:r>
            <a:r>
              <a:rPr lang="en-US" b="false" i="false" strike="noStrike" u="none" sz="1800">
                <a:solidFill>
                  <a:srgbClr val="000000"/>
                </a:solidFill>
                <a:latin typeface="Noto Sans SC"/>
                <a:ea typeface="Noto Sans SC"/>
                <a:cs typeface="Noto Sans SC"/>
                <a:sym typeface="Noto Sans SC"/>
              </a:rPr>
              <a:t>），并通过可调超参数</a:t>
            </a:r>
            <a:r>
              <a:rPr lang="en-US" b="false" i="false" strike="noStrike" u="none" sz="1800">
                <a:solidFill>
                  <a:srgbClr val="000000"/>
                </a:solidFill>
                <a:latin typeface="Arial"/>
                <a:ea typeface="Arial"/>
                <a:cs typeface="Arial"/>
                <a:sym typeface="Arial"/>
              </a:rPr>
              <a:t>ρ₁</a:t>
            </a:r>
            <a:r>
              <a:rPr lang="en-US" b="false" i="false" strike="noStrike" u="none" sz="1800">
                <a:solidFill>
                  <a:srgbClr val="000000"/>
                </a:solidFill>
                <a:latin typeface="Noto Sans SC"/>
                <a:ea typeface="Noto Sans SC"/>
                <a:cs typeface="Noto Sans SC"/>
                <a:sym typeface="Noto Sans SC"/>
              </a:rPr>
              <a:t>、</a:t>
            </a:r>
            <a:r>
              <a:rPr lang="en-US" b="false" i="false" strike="noStrike" u="none" sz="1800">
                <a:solidFill>
                  <a:srgbClr val="000000"/>
                </a:solidFill>
                <a:latin typeface="Arial"/>
                <a:ea typeface="Arial"/>
                <a:cs typeface="Arial"/>
                <a:sym typeface="Arial"/>
              </a:rPr>
              <a:t>ρ₂</a:t>
            </a:r>
            <a:r>
              <a:rPr lang="en-US" b="false" i="false" strike="noStrike" u="none" sz="1800">
                <a:solidFill>
                  <a:srgbClr val="000000"/>
                </a:solidFill>
                <a:latin typeface="Noto Sans SC"/>
                <a:ea typeface="Noto Sans SC"/>
                <a:cs typeface="Noto Sans SC"/>
                <a:sym typeface="Noto Sans SC"/>
              </a:rPr>
              <a:t>、</a:t>
            </a:r>
            <a:r>
              <a:rPr lang="en-US" b="false" i="false" strike="noStrike" u="none" sz="1800">
                <a:solidFill>
                  <a:srgbClr val="000000"/>
                </a:solidFill>
                <a:latin typeface="Arial"/>
                <a:ea typeface="Arial"/>
                <a:cs typeface="Arial"/>
                <a:sym typeface="Arial"/>
              </a:rPr>
              <a:t>ρ₃</a:t>
            </a:r>
            <a:r>
              <a:rPr lang="en-US" b="false" i="false" strike="noStrike" u="none" sz="1800">
                <a:solidFill>
                  <a:srgbClr val="000000"/>
                </a:solidFill>
                <a:latin typeface="Noto Sans SC"/>
                <a:ea typeface="Noto Sans SC"/>
                <a:cs typeface="Noto Sans SC"/>
                <a:sym typeface="Noto Sans SC"/>
              </a:rPr>
              <a:t>控制三者权重，确保训练过程中的稳定性与收敛性。这一实现完整覆盖了</a:t>
            </a:r>
            <a:r>
              <a:rPr lang="en-US" b="false" i="false" strike="noStrike" u="none" sz="1800">
                <a:solidFill>
                  <a:srgbClr val="000000"/>
                </a:solidFill>
                <a:latin typeface="Arial"/>
                <a:ea typeface="Arial"/>
                <a:cs typeface="Arial"/>
                <a:sym typeface="Arial"/>
              </a:rPr>
              <a:t>PUAD</a:t>
            </a:r>
            <a:r>
              <a:rPr lang="en-US" b="false" i="false" strike="noStrike" u="none" sz="1800">
                <a:solidFill>
                  <a:srgbClr val="000000"/>
                </a:solidFill>
                <a:latin typeface="Noto Sans SC"/>
                <a:ea typeface="Noto Sans SC"/>
                <a:cs typeface="Noto Sans SC"/>
                <a:sym typeface="Noto Sans SC"/>
              </a:rPr>
              <a:t>方法中生成与重建过程的核心技术细节，是实现模型端到端训练与异常检测能力的关键模块之一。</a:t>
            </a:r>
            <a:endParaRPr lang="en-US" sz="1100"/>
          </a:p>
        </p:txBody>
      </p:sp>
      <p:pic>
        <p:nvPicPr>
          <p:cNvPr name="Picture 6" id="6"/>
          <p:cNvPicPr>
            <a:picLocks noChangeAspect="true"/>
          </p:cNvPicPr>
          <p:nvPr/>
        </p:nvPicPr>
        <p:blipFill>
          <a:blip r:embed="rId2"/>
          <a:srcRect l="0" r="0" t="0" b="0"/>
          <a:stretch>
            <a:fillRect/>
          </a:stretch>
        </p:blipFill>
        <p:spPr>
          <a:xfrm rot="0" flipH="false" flipV="false">
            <a:off x="6615743" y="1441945"/>
            <a:ext cx="4531173" cy="4835884"/>
          </a:xfrm>
          <a:prstGeom prst="rect">
            <a:avLst/>
          </a:prstGeom>
          <a:ln w="12700">
            <a:noFill/>
            <a:prstDash val="solid"/>
          </a:ln>
        </p:spPr>
      </p:pic>
      <p:pic>
        <p:nvPicPr>
          <p:cNvPr name="Picture 7" id="7"/>
          <p:cNvPicPr>
            <a:picLocks noChangeAspect="true"/>
          </p:cNvPicPr>
          <p:nvPr/>
        </p:nvPicPr>
        <p:blipFill>
          <a:blip r:embed="rId3"/>
          <a:srcRect l="0" r="0" t="0" b="0"/>
          <a:stretch>
            <a:fillRect/>
          </a:stretch>
        </p:blipFill>
        <p:spPr>
          <a:xfrm rot="0" flipH="false" flipV="false">
            <a:off x="3223334" y="5530273"/>
            <a:ext cx="2670827" cy="966859"/>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微服务介绍</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Introduction to Microservices</a:t>
              </a:r>
              <a:endParaRPr lang="en-US" sz="1100"/>
            </a:p>
          </p:txBody>
        </p:sp>
      </p:grpSp>
      <p:grpSp>
        <p:nvGrpSpPr>
          <p:cNvPr name="Group 5" id="5"/>
          <p:cNvGrpSpPr/>
          <p:nvPr/>
        </p:nvGrpSpPr>
        <p:grpSpPr>
          <a:xfrm>
            <a:off x="681579" y="1512220"/>
            <a:ext cx="5005705" cy="4737735"/>
            <a:chOff x="681579" y="1512220"/>
            <a:chExt cx="5005705" cy="4737735"/>
          </a:xfrm>
        </p:grpSpPr>
        <p:grpSp>
          <p:nvGrpSpPr>
            <p:cNvPr name="Group 6" id="6"/>
            <p:cNvGrpSpPr/>
            <p:nvPr/>
          </p:nvGrpSpPr>
          <p:grpSpPr>
            <a:xfrm>
              <a:off x="681579" y="1512220"/>
              <a:ext cx="5005705" cy="4737735"/>
              <a:chOff x="681579" y="1512220"/>
              <a:chExt cx="5005705" cy="4737735"/>
            </a:xfrm>
          </p:grpSpPr>
          <p:sp>
            <p:nvSpPr>
              <p:cNvPr name="AutoShape 7" id="7"/>
              <p:cNvSpPr/>
              <p:nvPr/>
            </p:nvSpPr>
            <p:spPr>
              <a:xfrm rot="0" flipH="false" flipV="false">
                <a:off x="681579" y="1512220"/>
                <a:ext cx="119269" cy="3525078"/>
              </a:xfrm>
              <a:prstGeom prst="rect">
                <a:avLst/>
              </a:prstGeom>
              <a:solidFill>
                <a:srgbClr val="82318E">
                  <a:alpha val="100000"/>
                </a:srgbClr>
              </a:solidFill>
              <a:ln w="12700" cap="flat">
                <a:noFill/>
                <a:prstDash val="solid"/>
              </a:ln>
            </p:spPr>
            <p:txBody>
              <a:bodyPr anchor="ctr" rtlCol="false" lIns="91440" rIns="91440" tIns="45720" bIns="45720"/>
              <a:lstStyle/>
              <a:p>
                <a:pPr algn="ctr">
                  <a:defRPr/>
                </a:pPr>
                <a:endParaRPr/>
              </a:p>
            </p:txBody>
          </p:sp>
          <p:sp>
            <p:nvSpPr>
              <p:cNvPr name="AutoShape 8" id="8"/>
              <p:cNvSpPr/>
              <p:nvPr/>
            </p:nvSpPr>
            <p:spPr>
              <a:xfrm rot="0" flipH="false" flipV="false">
                <a:off x="1632420" y="1649545"/>
                <a:ext cx="2080592" cy="52197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2800">
                    <a:solidFill>
                      <a:srgbClr val="808080"/>
                    </a:solidFill>
                    <a:latin typeface="Arial"/>
                    <a:ea typeface="Arial"/>
                    <a:cs typeface="Arial"/>
                    <a:sym typeface="Arial"/>
                  </a:rPr>
                  <a:t>SockShop</a:t>
                </a:r>
                <a:endParaRPr lang="en-US" sz="1100"/>
              </a:p>
            </p:txBody>
          </p:sp>
          <p:sp>
            <p:nvSpPr>
              <p:cNvPr name="AutoShape 9" id="9"/>
              <p:cNvSpPr/>
              <p:nvPr/>
            </p:nvSpPr>
            <p:spPr>
              <a:xfrm rot="0" flipH="false" flipV="false">
                <a:off x="1059404" y="2280570"/>
                <a:ext cx="4627880" cy="3969385"/>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400">
                    <a:solidFill>
                      <a:srgbClr val="000000"/>
                    </a:solidFill>
                    <a:latin typeface="Arial"/>
                    <a:ea typeface="Arial"/>
                    <a:cs typeface="Arial"/>
                    <a:sym typeface="Arial"/>
                  </a:rPr>
                  <a:t>    </a:t>
                </a:r>
                <a:r>
                  <a:rPr lang="en-US" b="true" i="false" strike="noStrike" u="none" sz="1400">
                    <a:solidFill>
                      <a:srgbClr val="000000"/>
                    </a:solidFill>
                    <a:latin typeface="Noto Sans SC"/>
                    <a:ea typeface="Noto Sans SC"/>
                    <a:cs typeface="Noto Sans SC"/>
                    <a:sym typeface="Noto Sans SC"/>
                  </a:rPr>
                  <a:t>Sock Shop 是一个基于微服务架构的演示应用，由 Weaveworks 开发，用于模拟一个在线袜子零售商店。它的主要目的是展示如何设计、部署和监控微服务系统，广泛用于教学、测试和系统演示。</a:t>
                </a:r>
                <a:endParaRPr lang="en-US" sz="1100"/>
              </a:p>
              <a:p>
                <a:pPr algn="l" indent="0">
                  <a:lnSpc>
                    <a:spcPct val="150000"/>
                  </a:lnSpc>
                </a:pPr>
                <a:r>
                  <a:rPr lang="en-US" b="true" i="false" strike="noStrike" u="none" sz="1400">
                    <a:solidFill>
                      <a:srgbClr val="000000"/>
                    </a:solidFill>
                    <a:latin typeface="Noto Sans SC"/>
                    <a:ea typeface="Noto Sans SC"/>
                    <a:cs typeface="Noto Sans SC"/>
                    <a:sym typeface="Noto Sans SC"/>
                  </a:rPr>
                  <a:t>核心特点：</a:t>
                </a:r>
              </a:p>
              <a:p>
                <a:pPr algn="l" indent="0">
                  <a:lnSpc>
                    <a:spcPct val="150000"/>
                  </a:lnSpc>
                </a:pPr>
                <a:r>
                  <a:rPr lang="en-US" b="true" i="false" strike="noStrike" u="none" sz="1400">
                    <a:solidFill>
                      <a:srgbClr val="000000"/>
                    </a:solidFill>
                    <a:latin typeface="Noto Sans SC"/>
                    <a:ea typeface="Noto Sans SC"/>
                    <a:cs typeface="Noto Sans SC"/>
                    <a:sym typeface="Noto Sans SC"/>
                  </a:rPr>
                  <a:t>    微服务架构：系统由多个独立服务组成，每个服务负责一个具体的业务功能，例如用户账户、购物车、订单、商品目录和支付等，各服务通过 REST 或 gRPC 接口通信。</a:t>
                </a:r>
              </a:p>
              <a:p>
                <a:pPr algn="l" indent="0">
                  <a:lnSpc>
                    <a:spcPct val="150000"/>
                  </a:lnSpc>
                </a:pPr>
                <a:r>
                  <a:rPr lang="en-US" b="true" i="false" strike="noStrike" u="none" sz="1400">
                    <a:solidFill>
                      <a:srgbClr val="000000"/>
                    </a:solidFill>
                    <a:latin typeface="Noto Sans SC"/>
                    <a:ea typeface="Noto Sans SC"/>
                    <a:cs typeface="Noto Sans SC"/>
                    <a:sym typeface="Noto Sans SC"/>
                  </a:rPr>
                  <a:t>    多语言实现：各服务使用不同编程语言开发，如 Java、Go、Node.js、Python 等，体现了微服务架构的技术多样性。</a:t>
                </a:r>
              </a:p>
            </p:txBody>
          </p:sp>
        </p:grpSp>
        <p:sp>
          <p:nvSpPr>
            <p:cNvPr name="Freeform 10" id="10"/>
            <p:cNvSpPr/>
            <p:nvPr/>
          </p:nvSpPr>
          <p:spPr>
            <a:xfrm rot="0" flipH="false" flipV="false">
              <a:off x="1193434" y="1692222"/>
              <a:ext cx="438986" cy="437866"/>
            </a:xfrm>
            <a:custGeom>
              <a:avLst/>
              <a:gdLst/>
              <a:ahLst/>
              <a:cxnLst/>
              <a:rect r="r" b="b" t="t" l="l"/>
              <a:pathLst>
                <a:path h="437866" w="438986">
                  <a:moveTo>
                    <a:pt x="255469" y="268688"/>
                  </a:moveTo>
                  <a:lnTo>
                    <a:pt x="258208" y="269560"/>
                  </a:lnTo>
                  <a:lnTo>
                    <a:pt x="255674" y="276045"/>
                  </a:lnTo>
                  <a:cubicBezTo>
                    <a:pt x="251824" y="280214"/>
                    <a:pt x="246478" y="282978"/>
                    <a:pt x="240485" y="283484"/>
                  </a:cubicBezTo>
                  <a:lnTo>
                    <a:pt x="240485" y="289289"/>
                  </a:lnTo>
                  <a:lnTo>
                    <a:pt x="246753" y="289289"/>
                  </a:lnTo>
                  <a:lnTo>
                    <a:pt x="246753" y="293252"/>
                  </a:lnTo>
                  <a:lnTo>
                    <a:pt x="230342" y="293252"/>
                  </a:lnTo>
                  <a:lnTo>
                    <a:pt x="230342" y="289289"/>
                  </a:lnTo>
                  <a:lnTo>
                    <a:pt x="237626" y="289289"/>
                  </a:lnTo>
                  <a:lnTo>
                    <a:pt x="237626" y="283484"/>
                  </a:lnTo>
                  <a:lnTo>
                    <a:pt x="237626" y="281642"/>
                  </a:lnTo>
                  <a:lnTo>
                    <a:pt x="237626" y="280537"/>
                  </a:lnTo>
                  <a:cubicBezTo>
                    <a:pt x="237903" y="280537"/>
                    <a:pt x="238272" y="280628"/>
                    <a:pt x="238548" y="280628"/>
                  </a:cubicBezTo>
                  <a:cubicBezTo>
                    <a:pt x="244173" y="280628"/>
                    <a:pt x="249290" y="278324"/>
                    <a:pt x="252999" y="274617"/>
                  </a:cubicBezTo>
                  <a:close/>
                  <a:moveTo>
                    <a:pt x="111333" y="263515"/>
                  </a:moveTo>
                  <a:lnTo>
                    <a:pt x="111648" y="264897"/>
                  </a:lnTo>
                  <a:lnTo>
                    <a:pt x="112156" y="267152"/>
                  </a:lnTo>
                  <a:lnTo>
                    <a:pt x="110989" y="265050"/>
                  </a:lnTo>
                  <a:lnTo>
                    <a:pt x="110598" y="264340"/>
                  </a:lnTo>
                  <a:close/>
                  <a:moveTo>
                    <a:pt x="111331" y="263503"/>
                  </a:moveTo>
                  <a:lnTo>
                    <a:pt x="110588" y="264329"/>
                  </a:lnTo>
                  <a:lnTo>
                    <a:pt x="110989" y="265050"/>
                  </a:lnTo>
                  <a:lnTo>
                    <a:pt x="112166" y="267195"/>
                  </a:lnTo>
                  <a:lnTo>
                    <a:pt x="112156" y="267152"/>
                  </a:lnTo>
                  <a:lnTo>
                    <a:pt x="112166" y="267171"/>
                  </a:lnTo>
                  <a:lnTo>
                    <a:pt x="111648" y="264897"/>
                  </a:lnTo>
                  <a:lnTo>
                    <a:pt x="111336" y="263511"/>
                  </a:lnTo>
                  <a:lnTo>
                    <a:pt x="111333" y="263515"/>
                  </a:lnTo>
                  <a:close/>
                  <a:moveTo>
                    <a:pt x="93378" y="215596"/>
                  </a:moveTo>
                  <a:lnTo>
                    <a:pt x="98383" y="225753"/>
                  </a:lnTo>
                  <a:lnTo>
                    <a:pt x="98513" y="226021"/>
                  </a:lnTo>
                  <a:lnTo>
                    <a:pt x="96298" y="225929"/>
                  </a:lnTo>
                  <a:lnTo>
                    <a:pt x="92058" y="226572"/>
                  </a:lnTo>
                  <a:lnTo>
                    <a:pt x="92058" y="217090"/>
                  </a:lnTo>
                  <a:close/>
                  <a:moveTo>
                    <a:pt x="93340" y="215519"/>
                  </a:moveTo>
                  <a:lnTo>
                    <a:pt x="92046" y="217085"/>
                  </a:lnTo>
                  <a:lnTo>
                    <a:pt x="92046" y="226573"/>
                  </a:lnTo>
                  <a:lnTo>
                    <a:pt x="92058" y="226572"/>
                  </a:lnTo>
                  <a:lnTo>
                    <a:pt x="92058" y="226577"/>
                  </a:lnTo>
                  <a:lnTo>
                    <a:pt x="96302" y="225932"/>
                  </a:lnTo>
                  <a:lnTo>
                    <a:pt x="98514" y="226024"/>
                  </a:lnTo>
                  <a:lnTo>
                    <a:pt x="98513" y="226021"/>
                  </a:lnTo>
                  <a:lnTo>
                    <a:pt x="98515" y="226021"/>
                  </a:lnTo>
                  <a:lnTo>
                    <a:pt x="98383" y="225753"/>
                  </a:lnTo>
                  <a:lnTo>
                    <a:pt x="93442" y="215524"/>
                  </a:lnTo>
                  <a:lnTo>
                    <a:pt x="93378" y="215596"/>
                  </a:lnTo>
                  <a:close/>
                  <a:moveTo>
                    <a:pt x="50782" y="179852"/>
                  </a:moveTo>
                  <a:lnTo>
                    <a:pt x="53128" y="183170"/>
                  </a:lnTo>
                  <a:lnTo>
                    <a:pt x="52697" y="184024"/>
                  </a:lnTo>
                  <a:lnTo>
                    <a:pt x="50352" y="184024"/>
                  </a:lnTo>
                  <a:lnTo>
                    <a:pt x="49527" y="184001"/>
                  </a:lnTo>
                  <a:lnTo>
                    <a:pt x="48612" y="180895"/>
                  </a:lnTo>
                  <a:lnTo>
                    <a:pt x="48635" y="180882"/>
                  </a:lnTo>
                  <a:close/>
                  <a:moveTo>
                    <a:pt x="9054" y="169949"/>
                  </a:moveTo>
                  <a:lnTo>
                    <a:pt x="10799" y="178485"/>
                  </a:lnTo>
                  <a:lnTo>
                    <a:pt x="14572" y="184556"/>
                  </a:lnTo>
                  <a:lnTo>
                    <a:pt x="17149" y="187408"/>
                  </a:lnTo>
                  <a:lnTo>
                    <a:pt x="21750" y="189155"/>
                  </a:lnTo>
                  <a:lnTo>
                    <a:pt x="17424" y="194215"/>
                  </a:lnTo>
                  <a:lnTo>
                    <a:pt x="9050" y="195043"/>
                  </a:lnTo>
                  <a:lnTo>
                    <a:pt x="2700" y="195043"/>
                  </a:lnTo>
                  <a:lnTo>
                    <a:pt x="3437" y="187684"/>
                  </a:lnTo>
                  <a:lnTo>
                    <a:pt x="7443" y="186840"/>
                  </a:lnTo>
                  <a:lnTo>
                    <a:pt x="8672" y="186604"/>
                  </a:lnTo>
                  <a:lnTo>
                    <a:pt x="8668" y="186582"/>
                  </a:lnTo>
                  <a:lnTo>
                    <a:pt x="8682" y="186580"/>
                  </a:lnTo>
                  <a:lnTo>
                    <a:pt x="8222" y="183176"/>
                  </a:lnTo>
                  <a:lnTo>
                    <a:pt x="8219" y="183175"/>
                  </a:lnTo>
                  <a:lnTo>
                    <a:pt x="8209" y="183104"/>
                  </a:lnTo>
                  <a:lnTo>
                    <a:pt x="5259" y="181286"/>
                  </a:lnTo>
                  <a:lnTo>
                    <a:pt x="3896" y="180416"/>
                  </a:lnTo>
                  <a:lnTo>
                    <a:pt x="3528" y="180233"/>
                  </a:lnTo>
                  <a:cubicBezTo>
                    <a:pt x="4081" y="177013"/>
                    <a:pt x="4724" y="173793"/>
                    <a:pt x="5461" y="170666"/>
                  </a:cubicBezTo>
                  <a:lnTo>
                    <a:pt x="6013" y="170574"/>
                  </a:lnTo>
                  <a:lnTo>
                    <a:pt x="6095" y="170556"/>
                  </a:lnTo>
                  <a:lnTo>
                    <a:pt x="6088" y="170578"/>
                  </a:lnTo>
                  <a:close/>
                  <a:moveTo>
                    <a:pt x="438057" y="168453"/>
                  </a:moveTo>
                  <a:cubicBezTo>
                    <a:pt x="438428" y="169645"/>
                    <a:pt x="438708" y="170838"/>
                    <a:pt x="438986" y="172121"/>
                  </a:cubicBezTo>
                  <a:lnTo>
                    <a:pt x="437407" y="169187"/>
                  </a:lnTo>
                  <a:close/>
                  <a:moveTo>
                    <a:pt x="147314" y="119908"/>
                  </a:moveTo>
                  <a:lnTo>
                    <a:pt x="147314" y="124126"/>
                  </a:lnTo>
                  <a:lnTo>
                    <a:pt x="144178" y="127244"/>
                  </a:lnTo>
                  <a:lnTo>
                    <a:pt x="137075" y="127244"/>
                  </a:lnTo>
                  <a:lnTo>
                    <a:pt x="138182" y="122476"/>
                  </a:lnTo>
                  <a:lnTo>
                    <a:pt x="141503" y="122201"/>
                  </a:lnTo>
                  <a:lnTo>
                    <a:pt x="142241" y="120551"/>
                  </a:lnTo>
                  <a:close/>
                  <a:moveTo>
                    <a:pt x="419785" y="119348"/>
                  </a:moveTo>
                  <a:cubicBezTo>
                    <a:pt x="421622" y="122855"/>
                    <a:pt x="423366" y="126454"/>
                    <a:pt x="424927" y="130052"/>
                  </a:cubicBezTo>
                  <a:lnTo>
                    <a:pt x="422723" y="129960"/>
                  </a:lnTo>
                  <a:lnTo>
                    <a:pt x="418408" y="130606"/>
                  </a:lnTo>
                  <a:lnTo>
                    <a:pt x="418408" y="120825"/>
                  </a:lnTo>
                  <a:close/>
                  <a:moveTo>
                    <a:pt x="150828" y="115936"/>
                  </a:moveTo>
                  <a:lnTo>
                    <a:pt x="151379" y="115936"/>
                  </a:lnTo>
                  <a:lnTo>
                    <a:pt x="159742" y="118422"/>
                  </a:lnTo>
                  <a:lnTo>
                    <a:pt x="159742" y="122659"/>
                  </a:lnTo>
                  <a:lnTo>
                    <a:pt x="152758" y="122659"/>
                  </a:lnTo>
                  <a:lnTo>
                    <a:pt x="150828" y="119897"/>
                  </a:lnTo>
                  <a:close/>
                  <a:moveTo>
                    <a:pt x="129781" y="111148"/>
                  </a:moveTo>
                  <a:lnTo>
                    <a:pt x="137075" y="111148"/>
                  </a:lnTo>
                  <a:lnTo>
                    <a:pt x="127658" y="124136"/>
                  </a:lnTo>
                  <a:lnTo>
                    <a:pt x="123781" y="122111"/>
                  </a:lnTo>
                  <a:lnTo>
                    <a:pt x="124611" y="116583"/>
                  </a:lnTo>
                  <a:close/>
                  <a:moveTo>
                    <a:pt x="141507" y="111148"/>
                  </a:moveTo>
                  <a:lnTo>
                    <a:pt x="148944" y="111148"/>
                  </a:lnTo>
                  <a:lnTo>
                    <a:pt x="148944" y="115477"/>
                  </a:lnTo>
                  <a:lnTo>
                    <a:pt x="145632" y="117617"/>
                  </a:lnTo>
                  <a:lnTo>
                    <a:pt x="141507" y="118431"/>
                  </a:lnTo>
                  <a:close/>
                  <a:moveTo>
                    <a:pt x="155261" y="110434"/>
                  </a:moveTo>
                  <a:lnTo>
                    <a:pt x="158673" y="112552"/>
                  </a:lnTo>
                  <a:lnTo>
                    <a:pt x="155999" y="114764"/>
                  </a:lnTo>
                  <a:lnTo>
                    <a:pt x="153325" y="112552"/>
                  </a:lnTo>
                  <a:close/>
                  <a:moveTo>
                    <a:pt x="145277" y="104168"/>
                  </a:moveTo>
                  <a:lnTo>
                    <a:pt x="149809" y="108311"/>
                  </a:lnTo>
                  <a:lnTo>
                    <a:pt x="145277" y="109416"/>
                  </a:lnTo>
                  <a:close/>
                  <a:moveTo>
                    <a:pt x="34658" y="103149"/>
                  </a:moveTo>
                  <a:lnTo>
                    <a:pt x="34842" y="105634"/>
                  </a:lnTo>
                  <a:lnTo>
                    <a:pt x="28576" y="113083"/>
                  </a:lnTo>
                  <a:cubicBezTo>
                    <a:pt x="30512" y="109680"/>
                    <a:pt x="32539" y="106369"/>
                    <a:pt x="34658" y="103149"/>
                  </a:cubicBezTo>
                  <a:close/>
                  <a:moveTo>
                    <a:pt x="132262" y="102234"/>
                  </a:moveTo>
                  <a:lnTo>
                    <a:pt x="140942" y="102234"/>
                  </a:lnTo>
                  <a:lnTo>
                    <a:pt x="140942" y="104905"/>
                  </a:lnTo>
                  <a:lnTo>
                    <a:pt x="142881" y="104905"/>
                  </a:lnTo>
                  <a:lnTo>
                    <a:pt x="142881" y="109416"/>
                  </a:lnTo>
                  <a:lnTo>
                    <a:pt x="129582" y="109416"/>
                  </a:lnTo>
                  <a:lnTo>
                    <a:pt x="124595" y="108035"/>
                  </a:lnTo>
                  <a:lnTo>
                    <a:pt x="125887" y="104905"/>
                  </a:lnTo>
                  <a:close/>
                  <a:moveTo>
                    <a:pt x="117867" y="85729"/>
                  </a:moveTo>
                  <a:lnTo>
                    <a:pt x="123118" y="86925"/>
                  </a:lnTo>
                  <a:lnTo>
                    <a:pt x="121276" y="93914"/>
                  </a:lnTo>
                  <a:lnTo>
                    <a:pt x="115656" y="95663"/>
                  </a:lnTo>
                  <a:lnTo>
                    <a:pt x="112065" y="88489"/>
                  </a:lnTo>
                  <a:close/>
                  <a:moveTo>
                    <a:pt x="383433" y="68511"/>
                  </a:moveTo>
                  <a:cubicBezTo>
                    <a:pt x="387217" y="72471"/>
                    <a:pt x="390909" y="76615"/>
                    <a:pt x="394415" y="80852"/>
                  </a:cubicBezTo>
                  <a:lnTo>
                    <a:pt x="390078" y="87206"/>
                  </a:lnTo>
                  <a:lnTo>
                    <a:pt x="374851" y="87113"/>
                  </a:lnTo>
                  <a:lnTo>
                    <a:pt x="373836" y="83983"/>
                  </a:lnTo>
                  <a:lnTo>
                    <a:pt x="383433" y="79193"/>
                  </a:lnTo>
                  <a:close/>
                  <a:moveTo>
                    <a:pt x="104615" y="62502"/>
                  </a:moveTo>
                  <a:cubicBezTo>
                    <a:pt x="104985" y="62502"/>
                    <a:pt x="104615" y="67305"/>
                    <a:pt x="104615" y="67305"/>
                  </a:cubicBezTo>
                  <a:lnTo>
                    <a:pt x="93621" y="67951"/>
                  </a:lnTo>
                  <a:lnTo>
                    <a:pt x="91587" y="65550"/>
                  </a:lnTo>
                  <a:lnTo>
                    <a:pt x="99348" y="63332"/>
                  </a:lnTo>
                  <a:cubicBezTo>
                    <a:pt x="99348" y="63332"/>
                    <a:pt x="104153" y="62502"/>
                    <a:pt x="104615" y="62502"/>
                  </a:cubicBezTo>
                  <a:close/>
                  <a:moveTo>
                    <a:pt x="96841" y="50632"/>
                  </a:moveTo>
                  <a:lnTo>
                    <a:pt x="104780" y="50632"/>
                  </a:lnTo>
                  <a:lnTo>
                    <a:pt x="104780" y="54052"/>
                  </a:lnTo>
                  <a:lnTo>
                    <a:pt x="102472" y="57102"/>
                  </a:lnTo>
                  <a:lnTo>
                    <a:pt x="91486" y="57102"/>
                  </a:lnTo>
                  <a:lnTo>
                    <a:pt x="91486" y="52666"/>
                  </a:lnTo>
                  <a:lnTo>
                    <a:pt x="91486" y="52296"/>
                  </a:lnTo>
                  <a:lnTo>
                    <a:pt x="96379" y="52296"/>
                  </a:lnTo>
                  <a:close/>
                  <a:moveTo>
                    <a:pt x="224147" y="0"/>
                  </a:moveTo>
                  <a:cubicBezTo>
                    <a:pt x="232542" y="0"/>
                    <a:pt x="240937" y="552"/>
                    <a:pt x="249053" y="1474"/>
                  </a:cubicBezTo>
                  <a:cubicBezTo>
                    <a:pt x="253296" y="1934"/>
                    <a:pt x="257447" y="2395"/>
                    <a:pt x="261506" y="3132"/>
                  </a:cubicBezTo>
                  <a:cubicBezTo>
                    <a:pt x="262429" y="3316"/>
                    <a:pt x="263258" y="3500"/>
                    <a:pt x="264180" y="3684"/>
                  </a:cubicBezTo>
                  <a:cubicBezTo>
                    <a:pt x="303754" y="11144"/>
                    <a:pt x="339543" y="29106"/>
                    <a:pt x="368598" y="54433"/>
                  </a:cubicBezTo>
                  <a:lnTo>
                    <a:pt x="366017" y="59040"/>
                  </a:lnTo>
                  <a:lnTo>
                    <a:pt x="355778" y="63000"/>
                  </a:lnTo>
                  <a:lnTo>
                    <a:pt x="351442" y="67605"/>
                  </a:lnTo>
                  <a:lnTo>
                    <a:pt x="352457" y="73039"/>
                  </a:lnTo>
                  <a:lnTo>
                    <a:pt x="357715" y="73776"/>
                  </a:lnTo>
                  <a:lnTo>
                    <a:pt x="360943" y="81605"/>
                  </a:lnTo>
                  <a:lnTo>
                    <a:pt x="369983" y="78012"/>
                  </a:lnTo>
                  <a:lnTo>
                    <a:pt x="371551" y="88513"/>
                  </a:lnTo>
                  <a:lnTo>
                    <a:pt x="368783" y="88513"/>
                  </a:lnTo>
                  <a:lnTo>
                    <a:pt x="361312" y="87406"/>
                  </a:lnTo>
                  <a:lnTo>
                    <a:pt x="353009" y="88788"/>
                  </a:lnTo>
                  <a:lnTo>
                    <a:pt x="344985" y="99934"/>
                  </a:lnTo>
                  <a:lnTo>
                    <a:pt x="333455" y="101775"/>
                  </a:lnTo>
                  <a:lnTo>
                    <a:pt x="331794" y="111446"/>
                  </a:lnTo>
                  <a:lnTo>
                    <a:pt x="336683" y="112552"/>
                  </a:lnTo>
                  <a:lnTo>
                    <a:pt x="335299" y="118815"/>
                  </a:lnTo>
                  <a:lnTo>
                    <a:pt x="323861" y="116512"/>
                  </a:lnTo>
                  <a:lnTo>
                    <a:pt x="313439" y="118815"/>
                  </a:lnTo>
                  <a:lnTo>
                    <a:pt x="311224" y="124526"/>
                  </a:lnTo>
                  <a:lnTo>
                    <a:pt x="312978" y="136591"/>
                  </a:lnTo>
                  <a:lnTo>
                    <a:pt x="319157" y="139446"/>
                  </a:lnTo>
                  <a:lnTo>
                    <a:pt x="329488" y="139355"/>
                  </a:lnTo>
                  <a:lnTo>
                    <a:pt x="336406" y="138802"/>
                  </a:lnTo>
                  <a:lnTo>
                    <a:pt x="338527" y="133275"/>
                  </a:lnTo>
                  <a:lnTo>
                    <a:pt x="349413" y="119369"/>
                  </a:lnTo>
                  <a:lnTo>
                    <a:pt x="356516" y="120842"/>
                  </a:lnTo>
                  <a:lnTo>
                    <a:pt x="363618" y="114578"/>
                  </a:lnTo>
                  <a:lnTo>
                    <a:pt x="364909" y="119460"/>
                  </a:lnTo>
                  <a:lnTo>
                    <a:pt x="382251" y="130973"/>
                  </a:lnTo>
                  <a:lnTo>
                    <a:pt x="380129" y="133829"/>
                  </a:lnTo>
                  <a:lnTo>
                    <a:pt x="372289" y="133368"/>
                  </a:lnTo>
                  <a:lnTo>
                    <a:pt x="375332" y="137605"/>
                  </a:lnTo>
                  <a:lnTo>
                    <a:pt x="380129" y="138618"/>
                  </a:lnTo>
                  <a:lnTo>
                    <a:pt x="385756" y="136315"/>
                  </a:lnTo>
                  <a:lnTo>
                    <a:pt x="385663" y="129591"/>
                  </a:lnTo>
                  <a:lnTo>
                    <a:pt x="388154" y="128394"/>
                  </a:lnTo>
                  <a:lnTo>
                    <a:pt x="386124" y="126275"/>
                  </a:lnTo>
                  <a:lnTo>
                    <a:pt x="374595" y="119920"/>
                  </a:lnTo>
                  <a:lnTo>
                    <a:pt x="371551" y="111446"/>
                  </a:lnTo>
                  <a:lnTo>
                    <a:pt x="381144" y="111446"/>
                  </a:lnTo>
                  <a:lnTo>
                    <a:pt x="384188" y="114485"/>
                  </a:lnTo>
                  <a:lnTo>
                    <a:pt x="392490" y="121486"/>
                  </a:lnTo>
                  <a:lnTo>
                    <a:pt x="392858" y="130052"/>
                  </a:lnTo>
                  <a:lnTo>
                    <a:pt x="401437" y="138986"/>
                  </a:lnTo>
                  <a:lnTo>
                    <a:pt x="404665" y="126643"/>
                  </a:lnTo>
                  <a:lnTo>
                    <a:pt x="410568" y="123513"/>
                  </a:lnTo>
                  <a:lnTo>
                    <a:pt x="411676" y="133552"/>
                  </a:lnTo>
                  <a:lnTo>
                    <a:pt x="417487" y="139907"/>
                  </a:lnTo>
                  <a:lnTo>
                    <a:pt x="429017" y="139630"/>
                  </a:lnTo>
                  <a:cubicBezTo>
                    <a:pt x="431324" y="145341"/>
                    <a:pt x="433261" y="151144"/>
                    <a:pt x="435013" y="157038"/>
                  </a:cubicBezTo>
                  <a:lnTo>
                    <a:pt x="433814" y="158143"/>
                  </a:lnTo>
                  <a:lnTo>
                    <a:pt x="416104" y="158143"/>
                  </a:lnTo>
                  <a:lnTo>
                    <a:pt x="405312" y="150222"/>
                  </a:lnTo>
                  <a:lnTo>
                    <a:pt x="393965" y="151328"/>
                  </a:lnTo>
                  <a:lnTo>
                    <a:pt x="393965" y="158143"/>
                  </a:lnTo>
                  <a:lnTo>
                    <a:pt x="390368" y="158143"/>
                  </a:lnTo>
                  <a:lnTo>
                    <a:pt x="386494" y="155381"/>
                  </a:lnTo>
                  <a:lnTo>
                    <a:pt x="366846" y="150499"/>
                  </a:lnTo>
                  <a:lnTo>
                    <a:pt x="366846" y="137881"/>
                  </a:lnTo>
                  <a:lnTo>
                    <a:pt x="341848" y="139814"/>
                  </a:lnTo>
                  <a:lnTo>
                    <a:pt x="334193" y="143960"/>
                  </a:lnTo>
                  <a:lnTo>
                    <a:pt x="324231" y="143960"/>
                  </a:lnTo>
                  <a:lnTo>
                    <a:pt x="319434" y="143499"/>
                  </a:lnTo>
                  <a:lnTo>
                    <a:pt x="307443" y="150038"/>
                  </a:lnTo>
                  <a:lnTo>
                    <a:pt x="307443" y="162381"/>
                  </a:lnTo>
                  <a:lnTo>
                    <a:pt x="282906" y="179880"/>
                  </a:lnTo>
                  <a:lnTo>
                    <a:pt x="284936" y="187342"/>
                  </a:lnTo>
                  <a:lnTo>
                    <a:pt x="289917" y="187342"/>
                  </a:lnTo>
                  <a:lnTo>
                    <a:pt x="288625" y="194433"/>
                  </a:lnTo>
                  <a:lnTo>
                    <a:pt x="285029" y="195722"/>
                  </a:lnTo>
                  <a:lnTo>
                    <a:pt x="284936" y="214326"/>
                  </a:lnTo>
                  <a:lnTo>
                    <a:pt x="306059" y="238182"/>
                  </a:lnTo>
                  <a:lnTo>
                    <a:pt x="315375" y="238182"/>
                  </a:lnTo>
                  <a:lnTo>
                    <a:pt x="315929" y="236709"/>
                  </a:lnTo>
                  <a:lnTo>
                    <a:pt x="332532" y="236709"/>
                  </a:lnTo>
                  <a:lnTo>
                    <a:pt x="337329" y="232288"/>
                  </a:lnTo>
                  <a:lnTo>
                    <a:pt x="346738" y="232288"/>
                  </a:lnTo>
                  <a:lnTo>
                    <a:pt x="351903" y="237446"/>
                  </a:lnTo>
                  <a:lnTo>
                    <a:pt x="365924" y="238827"/>
                  </a:lnTo>
                  <a:lnTo>
                    <a:pt x="364079" y="257249"/>
                  </a:lnTo>
                  <a:lnTo>
                    <a:pt x="379668" y="284419"/>
                  </a:lnTo>
                  <a:lnTo>
                    <a:pt x="371458" y="299893"/>
                  </a:lnTo>
                  <a:lnTo>
                    <a:pt x="372012" y="307169"/>
                  </a:lnTo>
                  <a:lnTo>
                    <a:pt x="378469" y="313524"/>
                  </a:lnTo>
                  <a:lnTo>
                    <a:pt x="378469" y="331023"/>
                  </a:lnTo>
                  <a:lnTo>
                    <a:pt x="386955" y="342353"/>
                  </a:lnTo>
                  <a:lnTo>
                    <a:pt x="386955" y="356906"/>
                  </a:lnTo>
                  <a:lnTo>
                    <a:pt x="394242" y="356906"/>
                  </a:lnTo>
                  <a:cubicBezTo>
                    <a:pt x="353471" y="406273"/>
                    <a:pt x="291393" y="437866"/>
                    <a:pt x="222026" y="437866"/>
                  </a:cubicBezTo>
                  <a:cubicBezTo>
                    <a:pt x="99991" y="437866"/>
                    <a:pt x="645" y="340234"/>
                    <a:pt x="0" y="219946"/>
                  </a:cubicBezTo>
                  <a:cubicBezTo>
                    <a:pt x="93" y="206405"/>
                    <a:pt x="1384" y="193236"/>
                    <a:pt x="3875" y="180433"/>
                  </a:cubicBezTo>
                  <a:lnTo>
                    <a:pt x="5259" y="181286"/>
                  </a:lnTo>
                  <a:lnTo>
                    <a:pt x="8219" y="183175"/>
                  </a:lnTo>
                  <a:lnTo>
                    <a:pt x="8668" y="186582"/>
                  </a:lnTo>
                  <a:lnTo>
                    <a:pt x="7443" y="186840"/>
                  </a:lnTo>
                  <a:lnTo>
                    <a:pt x="3412" y="187617"/>
                  </a:lnTo>
                  <a:lnTo>
                    <a:pt x="2675" y="195077"/>
                  </a:lnTo>
                  <a:lnTo>
                    <a:pt x="9133" y="195077"/>
                  </a:lnTo>
                  <a:lnTo>
                    <a:pt x="17526" y="194249"/>
                  </a:lnTo>
                  <a:lnTo>
                    <a:pt x="21862" y="189183"/>
                  </a:lnTo>
                  <a:lnTo>
                    <a:pt x="17249" y="187433"/>
                  </a:lnTo>
                  <a:lnTo>
                    <a:pt x="14759" y="184485"/>
                  </a:lnTo>
                  <a:lnTo>
                    <a:pt x="10885" y="178499"/>
                  </a:lnTo>
                  <a:lnTo>
                    <a:pt x="9133" y="169932"/>
                  </a:lnTo>
                  <a:lnTo>
                    <a:pt x="9054" y="169949"/>
                  </a:lnTo>
                  <a:lnTo>
                    <a:pt x="9050" y="169930"/>
                  </a:lnTo>
                  <a:lnTo>
                    <a:pt x="6095" y="170556"/>
                  </a:lnTo>
                  <a:lnTo>
                    <a:pt x="17803" y="134934"/>
                  </a:lnTo>
                  <a:lnTo>
                    <a:pt x="17803" y="145433"/>
                  </a:lnTo>
                  <a:lnTo>
                    <a:pt x="27027" y="149854"/>
                  </a:lnTo>
                  <a:lnTo>
                    <a:pt x="27027" y="167170"/>
                  </a:lnTo>
                  <a:lnTo>
                    <a:pt x="35883" y="182091"/>
                  </a:lnTo>
                  <a:lnTo>
                    <a:pt x="43077" y="183196"/>
                  </a:lnTo>
                  <a:lnTo>
                    <a:pt x="43999" y="178039"/>
                  </a:lnTo>
                  <a:lnTo>
                    <a:pt x="35513" y="165143"/>
                  </a:lnTo>
                  <a:lnTo>
                    <a:pt x="33853" y="152526"/>
                  </a:lnTo>
                  <a:lnTo>
                    <a:pt x="38834" y="152526"/>
                  </a:lnTo>
                  <a:lnTo>
                    <a:pt x="40955" y="165511"/>
                  </a:lnTo>
                  <a:lnTo>
                    <a:pt x="50918" y="179789"/>
                  </a:lnTo>
                  <a:lnTo>
                    <a:pt x="50782" y="179852"/>
                  </a:lnTo>
                  <a:lnTo>
                    <a:pt x="50717" y="179761"/>
                  </a:lnTo>
                  <a:lnTo>
                    <a:pt x="48635" y="180882"/>
                  </a:lnTo>
                  <a:lnTo>
                    <a:pt x="48612" y="180894"/>
                  </a:lnTo>
                  <a:lnTo>
                    <a:pt x="48612" y="180895"/>
                  </a:lnTo>
                  <a:lnTo>
                    <a:pt x="48492" y="180958"/>
                  </a:lnTo>
                  <a:lnTo>
                    <a:pt x="49420" y="183999"/>
                  </a:lnTo>
                  <a:lnTo>
                    <a:pt x="49527" y="184001"/>
                  </a:lnTo>
                  <a:lnTo>
                    <a:pt x="49534" y="184024"/>
                  </a:lnTo>
                  <a:lnTo>
                    <a:pt x="50352" y="184024"/>
                  </a:lnTo>
                  <a:lnTo>
                    <a:pt x="52664" y="184090"/>
                  </a:lnTo>
                  <a:lnTo>
                    <a:pt x="52697" y="184024"/>
                  </a:lnTo>
                  <a:lnTo>
                    <a:pt x="52763" y="184024"/>
                  </a:lnTo>
                  <a:lnTo>
                    <a:pt x="50088" y="188907"/>
                  </a:lnTo>
                  <a:lnTo>
                    <a:pt x="57836" y="200604"/>
                  </a:lnTo>
                  <a:lnTo>
                    <a:pt x="77206" y="205393"/>
                  </a:lnTo>
                  <a:lnTo>
                    <a:pt x="77206" y="202261"/>
                  </a:lnTo>
                  <a:lnTo>
                    <a:pt x="84955" y="203368"/>
                  </a:lnTo>
                  <a:lnTo>
                    <a:pt x="84218" y="208801"/>
                  </a:lnTo>
                  <a:lnTo>
                    <a:pt x="90305" y="209907"/>
                  </a:lnTo>
                  <a:lnTo>
                    <a:pt x="99714" y="212485"/>
                  </a:lnTo>
                  <a:lnTo>
                    <a:pt x="112997" y="227406"/>
                  </a:lnTo>
                  <a:lnTo>
                    <a:pt x="129969" y="228695"/>
                  </a:lnTo>
                  <a:lnTo>
                    <a:pt x="131629" y="242327"/>
                  </a:lnTo>
                  <a:lnTo>
                    <a:pt x="120007" y="250340"/>
                  </a:lnTo>
                  <a:lnTo>
                    <a:pt x="119454" y="262590"/>
                  </a:lnTo>
                  <a:lnTo>
                    <a:pt x="117793" y="270050"/>
                  </a:lnTo>
                  <a:lnTo>
                    <a:pt x="134581" y="290774"/>
                  </a:lnTo>
                  <a:lnTo>
                    <a:pt x="135872" y="297866"/>
                  </a:lnTo>
                  <a:cubicBezTo>
                    <a:pt x="135872" y="297866"/>
                    <a:pt x="141961" y="299523"/>
                    <a:pt x="142698" y="299523"/>
                  </a:cubicBezTo>
                  <a:cubicBezTo>
                    <a:pt x="143436" y="299523"/>
                    <a:pt x="156442" y="309195"/>
                    <a:pt x="156442" y="309195"/>
                  </a:cubicBezTo>
                  <a:lnTo>
                    <a:pt x="156442" y="346681"/>
                  </a:lnTo>
                  <a:lnTo>
                    <a:pt x="160962" y="347971"/>
                  </a:lnTo>
                  <a:lnTo>
                    <a:pt x="157827" y="365286"/>
                  </a:lnTo>
                  <a:lnTo>
                    <a:pt x="165574" y="375510"/>
                  </a:lnTo>
                  <a:lnTo>
                    <a:pt x="164191" y="392642"/>
                  </a:lnTo>
                  <a:lnTo>
                    <a:pt x="174429" y="410418"/>
                  </a:lnTo>
                  <a:lnTo>
                    <a:pt x="187528" y="421747"/>
                  </a:lnTo>
                  <a:lnTo>
                    <a:pt x="200718" y="421931"/>
                  </a:lnTo>
                  <a:lnTo>
                    <a:pt x="202010" y="417787"/>
                  </a:lnTo>
                  <a:lnTo>
                    <a:pt x="192325" y="409680"/>
                  </a:lnTo>
                  <a:lnTo>
                    <a:pt x="192877" y="405721"/>
                  </a:lnTo>
                  <a:lnTo>
                    <a:pt x="194630" y="400839"/>
                  </a:lnTo>
                  <a:lnTo>
                    <a:pt x="195000" y="395774"/>
                  </a:lnTo>
                  <a:lnTo>
                    <a:pt x="188450" y="395590"/>
                  </a:lnTo>
                  <a:lnTo>
                    <a:pt x="185130" y="391444"/>
                  </a:lnTo>
                  <a:lnTo>
                    <a:pt x="190572" y="386287"/>
                  </a:lnTo>
                  <a:lnTo>
                    <a:pt x="191310" y="382419"/>
                  </a:lnTo>
                  <a:lnTo>
                    <a:pt x="185222" y="380667"/>
                  </a:lnTo>
                  <a:lnTo>
                    <a:pt x="185591" y="376984"/>
                  </a:lnTo>
                  <a:lnTo>
                    <a:pt x="194262" y="375694"/>
                  </a:lnTo>
                  <a:lnTo>
                    <a:pt x="207452" y="369432"/>
                  </a:lnTo>
                  <a:lnTo>
                    <a:pt x="211880" y="361418"/>
                  </a:lnTo>
                  <a:lnTo>
                    <a:pt x="225717" y="344010"/>
                  </a:lnTo>
                  <a:lnTo>
                    <a:pt x="222580" y="330288"/>
                  </a:lnTo>
                  <a:lnTo>
                    <a:pt x="226823" y="323011"/>
                  </a:lnTo>
                  <a:lnTo>
                    <a:pt x="239552" y="323379"/>
                  </a:lnTo>
                  <a:lnTo>
                    <a:pt x="248131" y="316655"/>
                  </a:lnTo>
                  <a:lnTo>
                    <a:pt x="250899" y="290313"/>
                  </a:lnTo>
                  <a:lnTo>
                    <a:pt x="260400" y="278432"/>
                  </a:lnTo>
                  <a:lnTo>
                    <a:pt x="262059" y="270787"/>
                  </a:lnTo>
                  <a:lnTo>
                    <a:pt x="258208" y="269560"/>
                  </a:lnTo>
                  <a:lnTo>
                    <a:pt x="261874" y="260173"/>
                  </a:lnTo>
                  <a:cubicBezTo>
                    <a:pt x="261874" y="247367"/>
                    <a:pt x="251456" y="236863"/>
                    <a:pt x="238548" y="236863"/>
                  </a:cubicBezTo>
                  <a:cubicBezTo>
                    <a:pt x="238088" y="236863"/>
                    <a:pt x="237626" y="236863"/>
                    <a:pt x="237073" y="236955"/>
                  </a:cubicBezTo>
                  <a:lnTo>
                    <a:pt x="237073" y="239903"/>
                  </a:lnTo>
                  <a:cubicBezTo>
                    <a:pt x="237626" y="239812"/>
                    <a:pt x="238088" y="239812"/>
                    <a:pt x="238548" y="239812"/>
                  </a:cubicBezTo>
                  <a:cubicBezTo>
                    <a:pt x="249796" y="239812"/>
                    <a:pt x="259015" y="248933"/>
                    <a:pt x="259015" y="260173"/>
                  </a:cubicBezTo>
                  <a:lnTo>
                    <a:pt x="255469" y="268688"/>
                  </a:lnTo>
                  <a:lnTo>
                    <a:pt x="253389" y="268023"/>
                  </a:lnTo>
                  <a:lnTo>
                    <a:pt x="247669" y="258722"/>
                  </a:lnTo>
                  <a:lnTo>
                    <a:pt x="228115" y="258538"/>
                  </a:lnTo>
                  <a:lnTo>
                    <a:pt x="212617" y="252735"/>
                  </a:lnTo>
                  <a:lnTo>
                    <a:pt x="211880" y="241774"/>
                  </a:lnTo>
                  <a:lnTo>
                    <a:pt x="206621" y="232841"/>
                  </a:lnTo>
                  <a:lnTo>
                    <a:pt x="192602" y="232656"/>
                  </a:lnTo>
                  <a:lnTo>
                    <a:pt x="184484" y="220130"/>
                  </a:lnTo>
                  <a:lnTo>
                    <a:pt x="177289" y="216630"/>
                  </a:lnTo>
                  <a:lnTo>
                    <a:pt x="176920" y="220499"/>
                  </a:lnTo>
                  <a:lnTo>
                    <a:pt x="163821" y="221235"/>
                  </a:lnTo>
                  <a:lnTo>
                    <a:pt x="159026" y="214696"/>
                  </a:lnTo>
                  <a:lnTo>
                    <a:pt x="145373" y="211933"/>
                  </a:lnTo>
                  <a:lnTo>
                    <a:pt x="134120" y="224735"/>
                  </a:lnTo>
                  <a:lnTo>
                    <a:pt x="118162" y="222063"/>
                  </a:lnTo>
                  <a:lnTo>
                    <a:pt x="118071" y="222063"/>
                  </a:lnTo>
                  <a:lnTo>
                    <a:pt x="116409" y="221788"/>
                  </a:lnTo>
                  <a:lnTo>
                    <a:pt x="115118" y="202077"/>
                  </a:lnTo>
                  <a:lnTo>
                    <a:pt x="102205" y="199959"/>
                  </a:lnTo>
                  <a:lnTo>
                    <a:pt x="107370" y="190288"/>
                  </a:lnTo>
                  <a:lnTo>
                    <a:pt x="105894" y="184669"/>
                  </a:lnTo>
                  <a:lnTo>
                    <a:pt x="88922" y="195906"/>
                  </a:lnTo>
                  <a:lnTo>
                    <a:pt x="78222" y="194616"/>
                  </a:lnTo>
                  <a:lnTo>
                    <a:pt x="74440" y="186419"/>
                  </a:lnTo>
                  <a:lnTo>
                    <a:pt x="76745" y="177853"/>
                  </a:lnTo>
                  <a:lnTo>
                    <a:pt x="82649" y="167170"/>
                  </a:lnTo>
                  <a:lnTo>
                    <a:pt x="96209" y="160445"/>
                  </a:lnTo>
                  <a:lnTo>
                    <a:pt x="122405" y="160445"/>
                  </a:lnTo>
                  <a:lnTo>
                    <a:pt x="122314" y="168275"/>
                  </a:lnTo>
                  <a:lnTo>
                    <a:pt x="131722" y="172604"/>
                  </a:lnTo>
                  <a:lnTo>
                    <a:pt x="130984" y="159156"/>
                  </a:lnTo>
                  <a:lnTo>
                    <a:pt x="137809" y="152433"/>
                  </a:lnTo>
                  <a:lnTo>
                    <a:pt x="151461" y="143499"/>
                  </a:lnTo>
                  <a:lnTo>
                    <a:pt x="152383" y="137328"/>
                  </a:lnTo>
                  <a:lnTo>
                    <a:pt x="166036" y="123236"/>
                  </a:lnTo>
                  <a:lnTo>
                    <a:pt x="180609" y="115315"/>
                  </a:lnTo>
                  <a:lnTo>
                    <a:pt x="179319" y="114303"/>
                  </a:lnTo>
                  <a:lnTo>
                    <a:pt x="189095" y="105184"/>
                  </a:lnTo>
                  <a:lnTo>
                    <a:pt x="192693" y="106105"/>
                  </a:lnTo>
                  <a:lnTo>
                    <a:pt x="194354" y="108130"/>
                  </a:lnTo>
                  <a:lnTo>
                    <a:pt x="198135" y="104078"/>
                  </a:lnTo>
                  <a:lnTo>
                    <a:pt x="199059" y="103618"/>
                  </a:lnTo>
                  <a:lnTo>
                    <a:pt x="194908" y="103064"/>
                  </a:lnTo>
                  <a:lnTo>
                    <a:pt x="190757" y="101775"/>
                  </a:lnTo>
                  <a:lnTo>
                    <a:pt x="190757" y="97815"/>
                  </a:lnTo>
                  <a:lnTo>
                    <a:pt x="192970" y="95974"/>
                  </a:lnTo>
                  <a:lnTo>
                    <a:pt x="197860" y="95974"/>
                  </a:lnTo>
                  <a:lnTo>
                    <a:pt x="200073" y="96986"/>
                  </a:lnTo>
                  <a:lnTo>
                    <a:pt x="201917" y="100763"/>
                  </a:lnTo>
                  <a:lnTo>
                    <a:pt x="204316" y="100394"/>
                  </a:lnTo>
                  <a:lnTo>
                    <a:pt x="204316" y="100118"/>
                  </a:lnTo>
                  <a:lnTo>
                    <a:pt x="204961" y="100302"/>
                  </a:lnTo>
                  <a:lnTo>
                    <a:pt x="211788" y="99289"/>
                  </a:lnTo>
                  <a:lnTo>
                    <a:pt x="212710" y="95974"/>
                  </a:lnTo>
                  <a:lnTo>
                    <a:pt x="216677" y="96986"/>
                  </a:lnTo>
                  <a:lnTo>
                    <a:pt x="216677" y="100486"/>
                  </a:lnTo>
                  <a:lnTo>
                    <a:pt x="213079" y="102973"/>
                  </a:lnTo>
                  <a:lnTo>
                    <a:pt x="213540" y="106841"/>
                  </a:lnTo>
                  <a:lnTo>
                    <a:pt x="225900" y="110617"/>
                  </a:lnTo>
                  <a:cubicBezTo>
                    <a:pt x="225900" y="110617"/>
                    <a:pt x="225900" y="110710"/>
                    <a:pt x="225900" y="110801"/>
                  </a:cubicBezTo>
                  <a:lnTo>
                    <a:pt x="228760" y="110526"/>
                  </a:lnTo>
                  <a:lnTo>
                    <a:pt x="228944" y="105275"/>
                  </a:lnTo>
                  <a:lnTo>
                    <a:pt x="219168" y="100855"/>
                  </a:lnTo>
                  <a:lnTo>
                    <a:pt x="218614" y="98368"/>
                  </a:lnTo>
                  <a:lnTo>
                    <a:pt x="226731" y="95604"/>
                  </a:lnTo>
                  <a:lnTo>
                    <a:pt x="227100" y="87960"/>
                  </a:lnTo>
                  <a:lnTo>
                    <a:pt x="218614" y="82894"/>
                  </a:lnTo>
                  <a:lnTo>
                    <a:pt x="218060" y="69907"/>
                  </a:lnTo>
                  <a:lnTo>
                    <a:pt x="206437" y="75617"/>
                  </a:lnTo>
                  <a:lnTo>
                    <a:pt x="202194" y="75617"/>
                  </a:lnTo>
                  <a:lnTo>
                    <a:pt x="203302" y="65763"/>
                  </a:lnTo>
                  <a:lnTo>
                    <a:pt x="187528" y="62079"/>
                  </a:lnTo>
                  <a:lnTo>
                    <a:pt x="180979" y="66961"/>
                  </a:lnTo>
                  <a:lnTo>
                    <a:pt x="180979" y="81789"/>
                  </a:lnTo>
                  <a:lnTo>
                    <a:pt x="169172" y="85474"/>
                  </a:lnTo>
                  <a:lnTo>
                    <a:pt x="164468" y="95236"/>
                  </a:lnTo>
                  <a:lnTo>
                    <a:pt x="159302" y="96065"/>
                  </a:lnTo>
                  <a:lnTo>
                    <a:pt x="159302" y="83631"/>
                  </a:lnTo>
                  <a:lnTo>
                    <a:pt x="148233" y="82065"/>
                  </a:lnTo>
                  <a:lnTo>
                    <a:pt x="142698" y="78565"/>
                  </a:lnTo>
                  <a:lnTo>
                    <a:pt x="140576" y="70460"/>
                  </a:lnTo>
                  <a:lnTo>
                    <a:pt x="160317" y="59040"/>
                  </a:lnTo>
                  <a:lnTo>
                    <a:pt x="170002" y="56184"/>
                  </a:lnTo>
                  <a:lnTo>
                    <a:pt x="171017" y="62539"/>
                  </a:lnTo>
                  <a:lnTo>
                    <a:pt x="176366" y="62263"/>
                  </a:lnTo>
                  <a:lnTo>
                    <a:pt x="176828" y="59040"/>
                  </a:lnTo>
                  <a:lnTo>
                    <a:pt x="182455" y="58302"/>
                  </a:lnTo>
                  <a:lnTo>
                    <a:pt x="182547" y="57104"/>
                  </a:lnTo>
                  <a:lnTo>
                    <a:pt x="180148" y="56184"/>
                  </a:lnTo>
                  <a:lnTo>
                    <a:pt x="179596" y="52685"/>
                  </a:lnTo>
                  <a:lnTo>
                    <a:pt x="186513" y="52131"/>
                  </a:lnTo>
                  <a:lnTo>
                    <a:pt x="190665" y="47803"/>
                  </a:lnTo>
                  <a:lnTo>
                    <a:pt x="190941" y="47526"/>
                  </a:lnTo>
                  <a:lnTo>
                    <a:pt x="192232" y="46237"/>
                  </a:lnTo>
                  <a:lnTo>
                    <a:pt x="206807" y="44394"/>
                  </a:lnTo>
                  <a:lnTo>
                    <a:pt x="213263" y="49828"/>
                  </a:lnTo>
                  <a:lnTo>
                    <a:pt x="196383" y="58763"/>
                  </a:lnTo>
                  <a:lnTo>
                    <a:pt x="217876" y="63736"/>
                  </a:lnTo>
                  <a:lnTo>
                    <a:pt x="220642" y="56645"/>
                  </a:lnTo>
                  <a:lnTo>
                    <a:pt x="230052" y="56645"/>
                  </a:lnTo>
                  <a:lnTo>
                    <a:pt x="233373" y="50474"/>
                  </a:lnTo>
                  <a:lnTo>
                    <a:pt x="226731" y="48816"/>
                  </a:lnTo>
                  <a:lnTo>
                    <a:pt x="226731" y="40987"/>
                  </a:lnTo>
                  <a:lnTo>
                    <a:pt x="205885" y="31868"/>
                  </a:lnTo>
                  <a:lnTo>
                    <a:pt x="191494" y="33525"/>
                  </a:lnTo>
                  <a:lnTo>
                    <a:pt x="183378" y="37671"/>
                  </a:lnTo>
                  <a:lnTo>
                    <a:pt x="183930" y="47894"/>
                  </a:lnTo>
                  <a:lnTo>
                    <a:pt x="175444" y="46605"/>
                  </a:lnTo>
                  <a:lnTo>
                    <a:pt x="174153" y="40987"/>
                  </a:lnTo>
                  <a:lnTo>
                    <a:pt x="182270" y="33618"/>
                  </a:lnTo>
                  <a:lnTo>
                    <a:pt x="167512" y="32974"/>
                  </a:lnTo>
                  <a:lnTo>
                    <a:pt x="163269" y="34171"/>
                  </a:lnTo>
                  <a:lnTo>
                    <a:pt x="161423" y="39144"/>
                  </a:lnTo>
                  <a:lnTo>
                    <a:pt x="166958" y="40065"/>
                  </a:lnTo>
                  <a:lnTo>
                    <a:pt x="165852" y="45499"/>
                  </a:lnTo>
                  <a:lnTo>
                    <a:pt x="156442" y="46053"/>
                  </a:lnTo>
                  <a:lnTo>
                    <a:pt x="154967" y="49644"/>
                  </a:lnTo>
                  <a:lnTo>
                    <a:pt x="141314" y="50013"/>
                  </a:lnTo>
                  <a:cubicBezTo>
                    <a:pt x="141314" y="50013"/>
                    <a:pt x="140946" y="42368"/>
                    <a:pt x="140392" y="42368"/>
                  </a:cubicBezTo>
                  <a:cubicBezTo>
                    <a:pt x="139840" y="42368"/>
                    <a:pt x="151092" y="42184"/>
                    <a:pt x="151092" y="42184"/>
                  </a:cubicBezTo>
                  <a:lnTo>
                    <a:pt x="159210" y="34356"/>
                  </a:lnTo>
                  <a:lnTo>
                    <a:pt x="154783" y="32236"/>
                  </a:lnTo>
                  <a:lnTo>
                    <a:pt x="148880" y="37855"/>
                  </a:lnTo>
                  <a:lnTo>
                    <a:pt x="139101" y="37302"/>
                  </a:lnTo>
                  <a:lnTo>
                    <a:pt x="133198" y="29290"/>
                  </a:lnTo>
                  <a:lnTo>
                    <a:pt x="120653" y="29290"/>
                  </a:lnTo>
                  <a:lnTo>
                    <a:pt x="107554" y="38960"/>
                  </a:lnTo>
                  <a:lnTo>
                    <a:pt x="119545" y="38960"/>
                  </a:lnTo>
                  <a:lnTo>
                    <a:pt x="120653" y="42368"/>
                  </a:lnTo>
                  <a:lnTo>
                    <a:pt x="117517" y="45315"/>
                  </a:lnTo>
                  <a:lnTo>
                    <a:pt x="130800" y="45684"/>
                  </a:lnTo>
                  <a:lnTo>
                    <a:pt x="132828" y="50381"/>
                  </a:lnTo>
                  <a:lnTo>
                    <a:pt x="117885" y="49828"/>
                  </a:lnTo>
                  <a:lnTo>
                    <a:pt x="117147" y="46237"/>
                  </a:lnTo>
                  <a:lnTo>
                    <a:pt x="107739" y="44210"/>
                  </a:lnTo>
                  <a:lnTo>
                    <a:pt x="102758" y="41539"/>
                  </a:lnTo>
                  <a:lnTo>
                    <a:pt x="93442" y="41539"/>
                  </a:lnTo>
                  <a:cubicBezTo>
                    <a:pt x="130246" y="15474"/>
                    <a:pt x="175351" y="0"/>
                    <a:pt x="224147" y="0"/>
                  </a:cubicBezTo>
                  <a:close/>
                </a:path>
              </a:pathLst>
            </a:custGeom>
            <a:solidFill>
              <a:srgbClr val="82318E">
                <a:alpha val="100000"/>
              </a:srgbClr>
            </a:solidFill>
            <a:ln w="12700">
              <a:noFill/>
              <a:prstDash val="solid"/>
            </a:ln>
          </p:spPr>
          <p:txBody>
            <a:bodyPr anchor="t" rtlCol="false" lIns="91440" rIns="91440" tIns="45720" bIns="45720"/>
            <a:lstStyle/>
            <a:p>
              <a:pPr algn="ctr">
                <a:defRPr/>
              </a:pPr>
              <a:endParaRPr/>
            </a:p>
          </p:txBody>
        </p:sp>
      </p:grpSp>
      <p:pic>
        <p:nvPicPr>
          <p:cNvPr name="Picture 11" id="11"/>
          <p:cNvPicPr>
            <a:picLocks noChangeAspect="true"/>
          </p:cNvPicPr>
          <p:nvPr/>
        </p:nvPicPr>
        <p:blipFill>
          <a:blip r:embed="rId2"/>
          <a:srcRect l="0" r="0" t="0" b="0"/>
          <a:stretch>
            <a:fillRect/>
          </a:stretch>
        </p:blipFill>
        <p:spPr>
          <a:xfrm rot="0" flipH="false" flipV="false">
            <a:off x="6219190" y="1287780"/>
            <a:ext cx="4589780" cy="2250440"/>
          </a:xfrm>
          <a:prstGeom prst="rect">
            <a:avLst/>
          </a:prstGeom>
          <a:ln w="12700">
            <a:noFill/>
            <a:prstDash val="solid"/>
          </a:ln>
        </p:spPr>
      </p:pic>
      <p:pic>
        <p:nvPicPr>
          <p:cNvPr name="Picture 12" id="12"/>
          <p:cNvPicPr>
            <a:picLocks noChangeAspect="true"/>
          </p:cNvPicPr>
          <p:nvPr/>
        </p:nvPicPr>
        <p:blipFill>
          <a:blip r:embed="rId3"/>
          <a:srcRect l="0" r="0" t="0" b="0"/>
          <a:stretch>
            <a:fillRect/>
          </a:stretch>
        </p:blipFill>
        <p:spPr>
          <a:xfrm rot="0" flipH="false" flipV="false">
            <a:off x="6219190" y="3704590"/>
            <a:ext cx="4401185" cy="2632710"/>
          </a:xfrm>
          <a:prstGeom prst="rect">
            <a:avLst/>
          </a:prstGeom>
          <a:ln w="12700">
            <a:noFill/>
            <a:prstDash val="solid"/>
          </a:ln>
        </p:spPr>
      </p:pic>
      <p:pic>
        <p:nvPicPr>
          <p:cNvPr name="Picture 13" id="13"/>
          <p:cNvPicPr>
            <a:picLocks noChangeAspect="true"/>
          </p:cNvPicPr>
          <p:nvPr/>
        </p:nvPicPr>
        <p:blipFill>
          <a:blip r:embed="rId4"/>
          <a:srcRect l="0" r="0" t="0" b="0"/>
          <a:stretch>
            <a:fillRect/>
          </a:stretch>
        </p:blipFill>
        <p:spPr>
          <a:xfrm rot="0" flipH="false" flipV="false">
            <a:off x="6523355" y="2562225"/>
            <a:ext cx="3981450" cy="2390140"/>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par>
                          <p:cTn id="10" fill="hold">
                            <p:childTnLst>
                              <p:par>
                                <p:cTn fill="hold" id="11" nodeType="afterEffect" presetClass="entr" presetID="42" presetSubtype="0" repeatCount="0">
                                  <p:stCondLst>
                                    <p:cond delay="0"/>
                                  </p:stCondLst>
                                  <p:childTnLst>
                                    <p:set>
                                      <p:cBhvr>
                                        <p:cTn dur="1" fill="hold" id="12">
                                          <p:stCondLst>
                                            <p:cond delay="0"/>
                                          </p:stCondLst>
                                        </p:cTn>
                                        <p:tgtEl>
                                          <p:spTgt spid="5"/>
                                        </p:tgtEl>
                                        <p:attrNameLst>
                                          <p:attrName>style.visibility</p:attrName>
                                        </p:attrNameLst>
                                      </p:cBhvr>
                                      <p:to>
                                        <p:strVal val="visible"/>
                                      </p:to>
                                    </p:set>
                                    <p:animEffect filter="fade" transition="in">
                                      <p:cBhvr>
                                        <p:cTn dur="500" id="13"/>
                                        <p:tgtEl>
                                          <p:spTgt spid="5"/>
                                        </p:tgtEl>
                                      </p:cBhvr>
                                    </p:animEffect>
                                    <p:anim calcmode="lin" valueType="num">
                                      <p:cBhvr>
                                        <p:cTn dur="500" fill="hold" id="14"/>
                                        <p:tgtEl>
                                          <p:spTgt spid="5"/>
                                        </p:tgtEl>
                                        <p:attrNameLst>
                                          <p:attrName>ppt_x</p:attrName>
                                        </p:attrNameLst>
                                      </p:cBhvr>
                                      <p:tavLst>
                                        <p:tav tm="0">
                                          <p:val>
                                            <p:strVal val="#ppt_x"/>
                                          </p:val>
                                        </p:tav>
                                        <p:tav tm="100000">
                                          <p:val>
                                            <p:strVal val="#ppt_x"/>
                                          </p:val>
                                        </p:tav>
                                      </p:tavLst>
                                    </p:anim>
                                    <p:anim calcmode="lin" valueType="num">
                                      <p:cBhvr>
                                        <p:cTn dur="500" fill="hold" id="15"/>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11"/>
                                        </p:tgtEl>
                                        <p:attrNameLst>
                                          <p:attrName>style.visibility</p:attrName>
                                        </p:attrNameLst>
                                      </p:cBhvr>
                                      <p:to>
                                        <p:strVal val="visible"/>
                                      </p:to>
                                    </p:set>
                                    <p:anim calcmode="lin" valueType="num">
                                      <p:cBhvr additive="base">
                                        <p:cTn dur="500" fill="hold" id="20"/>
                                        <p:tgtEl>
                                          <p:spTgt spid="11"/>
                                        </p:tgtEl>
                                        <p:attrNameLst>
                                          <p:attrName>ppt_x</p:attrName>
                                        </p:attrNameLst>
                                      </p:cBhvr>
                                      <p:tavLst>
                                        <p:tav tm="0">
                                          <p:val>
                                            <p:strVal val="#ppt_x"/>
                                          </p:val>
                                        </p:tav>
                                        <p:tav tm="100000">
                                          <p:val>
                                            <p:strVal val="#ppt_x"/>
                                          </p:val>
                                        </p:tav>
                                      </p:tavLst>
                                    </p:anim>
                                    <p:anim calcmode="lin" valueType="num">
                                      <p:cBhvr additive="base">
                                        <p:cTn dur="500" fill="hold" id="21"/>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childTnLst>
                        <p:par>
                          <p:cTn id="23" fill="hold">
                            <p:childTnLst>
                              <p:par>
                                <p:cTn fill="hold" id="24" nodeType="clickEffect" presetClass="entr" presetID="2" presetSubtype="4" repeatCount="0">
                                  <p:stCondLst>
                                    <p:cond delay="0"/>
                                  </p:stCondLst>
                                  <p:childTnLst>
                                    <p:set>
                                      <p:cBhvr>
                                        <p:cTn dur="1" fill="hold" id="25">
                                          <p:stCondLst>
                                            <p:cond delay="0"/>
                                          </p:stCondLst>
                                        </p:cTn>
                                        <p:tgtEl>
                                          <p:spTgt spid="12"/>
                                        </p:tgtEl>
                                        <p:attrNameLst>
                                          <p:attrName>style.visibility</p:attrName>
                                        </p:attrNameLst>
                                      </p:cBhvr>
                                      <p:to>
                                        <p:strVal val="visible"/>
                                      </p:to>
                                    </p:set>
                                    <p:anim calcmode="lin" valueType="num">
                                      <p:cBhvr additive="base">
                                        <p:cTn dur="500" fill="hold" id="26"/>
                                        <p:tgtEl>
                                          <p:spTgt spid="12"/>
                                        </p:tgtEl>
                                        <p:attrNameLst>
                                          <p:attrName>ppt_x</p:attrName>
                                        </p:attrNameLst>
                                      </p:cBhvr>
                                      <p:tavLst>
                                        <p:tav tm="0">
                                          <p:val>
                                            <p:strVal val="#ppt_x"/>
                                          </p:val>
                                        </p:tav>
                                        <p:tav tm="100000">
                                          <p:val>
                                            <p:strVal val="#ppt_x"/>
                                          </p:val>
                                        </p:tav>
                                      </p:tavLst>
                                    </p:anim>
                                    <p:anim calcmode="lin" valueType="num">
                                      <p:cBhvr additive="base">
                                        <p:cTn dur="500" fill="hold" id="27"/>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childTnLst>
                        <p:par>
                          <p:cTn id="29" fill="hold">
                            <p:childTnLst>
                              <p:par>
                                <p:cTn fill="hold" id="30" nodeType="clickEffect" presetClass="entr" presetID="2" presetSubtype="4" repeatCount="0">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additive="base">
                                        <p:cTn dur="500" fill="hold" id="32"/>
                                        <p:tgtEl>
                                          <p:spTgt spid="13"/>
                                        </p:tgtEl>
                                        <p:attrNameLst>
                                          <p:attrName>ppt_x</p:attrName>
                                        </p:attrNameLst>
                                      </p:cBhvr>
                                      <p:tavLst>
                                        <p:tav tm="0">
                                          <p:val>
                                            <p:strVal val="#ppt_x"/>
                                          </p:val>
                                        </p:tav>
                                        <p:tav tm="100000">
                                          <p:val>
                                            <p:strVal val="#ppt_x"/>
                                          </p:val>
                                        </p:tav>
                                      </p:tavLst>
                                    </p:anim>
                                    <p:anim calcmode="lin" valueType="num">
                                      <p:cBhvr additive="base">
                                        <p:cTn dur="500" fill="hold" id="33"/>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sp>
        <p:nvSpPr>
          <p:cNvPr name="AutoShape 2" id="2"/>
          <p:cNvSpPr/>
          <p:nvPr>
            <p:ph idx="5" type="body" sz="quarter"/>
          </p:nvPr>
        </p:nvSpPr>
        <p:spPr>
          <a:xfrm rot="0" flipH="false" flipV="false">
            <a:off x="1198800" y="3560400"/>
            <a:ext cx="9799200" cy="482600"/>
          </a:xfrm>
          <a:prstGeom prst="rect">
            <a:avLst/>
          </a:prstGeom>
        </p:spPr>
        <p:txBody>
          <a:bodyPr anchor="t" lIns="90000" rIns="90000" tIns="46800" bIns="46800"/>
          <a:lstStyle>
            <a:lvl1pPr algn="ctr">
              <a:lnSpc>
                <a:spcPct val="108333"/>
              </a:lnSpc>
              <a:defRPr sz="2400" b="false" i="false" u="none" strike="noStrike" spc="200">
                <a:solidFill>
                  <a:srgbClr val="595959">
                    <a:alpha val="100000"/>
                  </a:srgbClr>
                </a:solidFill>
                <a:latin typeface="Noto Sans SC"/>
              </a:defRPr>
            </a:lvl1pPr>
          </a:lstStyle>
          <a:p>
            <a:pPr algn="ctr"/>
            <a:endParaRPr/>
          </a:p>
        </p:txBody>
      </p:sp>
      <p:grpSp>
        <p:nvGrpSpPr>
          <p:cNvPr name="Group 3" id="3"/>
          <p:cNvGrpSpPr/>
          <p:nvPr/>
        </p:nvGrpSpPr>
        <p:grpSpPr>
          <a:xfrm>
            <a:off x="0" y="2451651"/>
            <a:ext cx="12192000" cy="2305879"/>
            <a:chOff x="0" y="2451651"/>
            <a:chExt cx="12192000" cy="2305879"/>
          </a:xfrm>
        </p:grpSpPr>
        <p:sp>
          <p:nvSpPr>
            <p:cNvPr name="AutoShape 4" id="4"/>
            <p:cNvSpPr/>
            <p:nvPr/>
          </p:nvSpPr>
          <p:spPr>
            <a:xfrm rot="0" flipH="false" flipV="false">
              <a:off x="0" y="2451651"/>
              <a:ext cx="12192000" cy="2305879"/>
            </a:xfrm>
            <a:prstGeom prst="roundRect">
              <a:avLst>
                <a:gd name="adj" fmla="val 0"/>
              </a:avLst>
            </a:prstGeom>
            <a:solidFill>
              <a:srgbClr val="82318E">
                <a:alpha val="50000"/>
              </a:srgbClr>
            </a:solidFill>
            <a:ln w="12700" cap="flat">
              <a:noFill/>
              <a:prstDash val="solid"/>
            </a:ln>
          </p:spPr>
          <p:txBody>
            <a:bodyPr anchor="ctr" rtlCol="false" lIns="91440" rIns="91440" tIns="45720" bIns="45720"/>
            <a:lstStyle/>
            <a:p>
              <a:pPr algn="ctr">
                <a:defRPr/>
              </a:pPr>
              <a:endParaRPr/>
            </a:p>
          </p:txBody>
        </p:sp>
        <p:sp>
          <p:nvSpPr>
            <p:cNvPr name="AutoShape 5" id="5"/>
            <p:cNvSpPr/>
            <p:nvPr/>
          </p:nvSpPr>
          <p:spPr>
            <a:xfrm rot="0" flipH="false" flipV="false">
              <a:off x="1349057" y="2996147"/>
              <a:ext cx="9493885" cy="76835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4400">
                  <a:solidFill>
                    <a:srgbClr val="FFFFFF"/>
                  </a:solidFill>
                  <a:latin typeface="Noto Sans SC"/>
                  <a:ea typeface="Noto Sans SC"/>
                  <a:cs typeface="Noto Sans SC"/>
                  <a:sym typeface="Noto Sans SC"/>
                </a:rPr>
                <a:t>模型训练与成果展示</a:t>
              </a:r>
              <a:endParaRPr lang="en-US" sz="1100"/>
            </a:p>
          </p:txBody>
        </p:sp>
        <p:sp>
          <p:nvSpPr>
            <p:cNvPr name="AutoShape 6" id="6"/>
            <p:cNvSpPr/>
            <p:nvPr/>
          </p:nvSpPr>
          <p:spPr>
            <a:xfrm rot="0" flipH="false" flipV="false">
              <a:off x="2902225" y="3645468"/>
              <a:ext cx="6387548" cy="3693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1800">
                  <a:solidFill>
                    <a:srgbClr val="F2F2F2"/>
                  </a:solidFill>
                  <a:latin typeface="Arial"/>
                  <a:ea typeface="Arial"/>
                  <a:cs typeface="Arial"/>
                  <a:sym typeface="Arial"/>
                </a:rPr>
                <a:t>Model Training and Results Display</a:t>
              </a:r>
              <a:endParaRPr lang="en-US" sz="1100"/>
            </a:p>
          </p:txBody>
        </p:sp>
        <p:sp>
          <p:nvSpPr>
            <p:cNvPr name="AutoShape 7" id="7"/>
            <p:cNvSpPr/>
            <p:nvPr/>
          </p:nvSpPr>
          <p:spPr>
            <a:xfrm rot="0" flipH="false" flipV="false">
              <a:off x="1702904" y="2930510"/>
              <a:ext cx="1451113" cy="1348159"/>
            </a:xfrm>
            <a:prstGeom prst="roundRect">
              <a:avLst>
                <a:gd name="adj" fmla="val 16757"/>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6000">
                  <a:solidFill>
                    <a:srgbClr val="FFFFFF"/>
                  </a:solidFill>
                  <a:latin typeface="Noto Sans SC"/>
                  <a:ea typeface="Noto Sans SC"/>
                  <a:cs typeface="Noto Sans SC"/>
                  <a:sym typeface="Noto Sans SC"/>
                </a:rPr>
                <a:t>五</a:t>
              </a:r>
              <a:endParaRPr lang="en-US" sz="1100"/>
            </a:p>
          </p:txBody>
        </p:sp>
      </p:gr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2552"/>
            <a:chOff x="417443" y="395505"/>
            <a:chExt cx="8282609" cy="892552"/>
          </a:xfrm>
        </p:grpSpPr>
        <p:sp>
          <p:nvSpPr>
            <p:cNvPr name="AutoShape 3" id="3"/>
            <p:cNvSpPr/>
            <p:nvPr/>
          </p:nvSpPr>
          <p:spPr>
            <a:xfrm rot="0" flipH="false" flipV="false">
              <a:off x="417443" y="395505"/>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模型训练与成果展示</a:t>
              </a:r>
              <a:endParaRPr lang="en-US" sz="1100"/>
            </a:p>
          </p:txBody>
        </p:sp>
        <p:sp>
          <p:nvSpPr>
            <p:cNvPr name="AutoShape 4" id="4"/>
            <p:cNvSpPr/>
            <p:nvPr/>
          </p:nvSpPr>
          <p:spPr>
            <a:xfrm rot="0" flipH="false" flipV="false">
              <a:off x="417443" y="918725"/>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Train and display research results </a:t>
              </a:r>
              <a:endParaRPr lang="en-US" sz="1100"/>
            </a:p>
          </p:txBody>
        </p:sp>
      </p:grpSp>
      <p:sp>
        <p:nvSpPr>
          <p:cNvPr name="AutoShape 5" id="5"/>
          <p:cNvSpPr/>
          <p:nvPr/>
        </p:nvSpPr>
        <p:spPr>
          <a:xfrm rot="0" flipH="false" flipV="false">
            <a:off x="5024235" y="1811277"/>
            <a:ext cx="6619603" cy="3693319"/>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为有效优化PUAD</a:t>
            </a:r>
            <a:r>
              <a:rPr lang="en-US" b="false" i="false" strike="noStrike" u="none" sz="1800">
                <a:solidFill>
                  <a:srgbClr val="000000"/>
                </a:solidFill>
                <a:latin typeface="Noto Sans SC"/>
                <a:ea typeface="Noto Sans SC"/>
                <a:cs typeface="Noto Sans SC"/>
                <a:sym typeface="Noto Sans SC"/>
              </a:rPr>
              <a:t>模型，整体训练流程采用两阶段的渐进式策略：先全局优化，再局部微调。在训练初期（</a:t>
            </a:r>
            <a:r>
              <a:rPr lang="en-US" b="false" i="false" strike="noStrike" u="none" sz="1800">
                <a:solidFill>
                  <a:srgbClr val="000000"/>
                </a:solidFill>
                <a:latin typeface="Arial"/>
                <a:ea typeface="Arial"/>
                <a:cs typeface="Arial"/>
                <a:sym typeface="Arial"/>
              </a:rPr>
              <a:t>Global Phase</a:t>
            </a:r>
            <a:r>
              <a:rPr lang="en-US" b="false" i="false" strike="noStrike" u="none" sz="1800">
                <a:solidFill>
                  <a:srgbClr val="000000"/>
                </a:solidFill>
                <a:latin typeface="Noto Sans SC"/>
                <a:ea typeface="Noto Sans SC"/>
                <a:cs typeface="Noto Sans SC"/>
                <a:sym typeface="Noto Sans SC"/>
              </a:rPr>
              <a:t>），模型仅更新全局原型参数与主干网络，以捕捉多变量时间序列中共享的正常行为模式。此阶段目标是构建可迁移的通用表示。至训练中后期（</a:t>
            </a:r>
            <a:r>
              <a:rPr lang="en-US" b="false" i="false" strike="noStrike" u="none" sz="1800">
                <a:solidFill>
                  <a:srgbClr val="000000"/>
                </a:solidFill>
                <a:latin typeface="Arial"/>
                <a:ea typeface="Arial"/>
                <a:cs typeface="Arial"/>
                <a:sym typeface="Arial"/>
              </a:rPr>
              <a:t>Local Phase</a:t>
            </a:r>
            <a:r>
              <a:rPr lang="en-US" b="false" i="false" strike="noStrike" u="none" sz="1800">
                <a:solidFill>
                  <a:srgbClr val="000000"/>
                </a:solidFill>
                <a:latin typeface="Noto Sans SC"/>
                <a:ea typeface="Noto Sans SC"/>
                <a:cs typeface="Noto Sans SC"/>
                <a:sym typeface="Noto Sans SC"/>
              </a:rPr>
              <a:t>），模型冻结全局原型，仅对局部原型参数进行训练，以适应新出现的序列特征，实现对个体设备或场景的微调与适配。为增强训练鲁棒性与适应性，训练过程中还引入以下机制：自动调整</a:t>
            </a:r>
            <a:r>
              <a:rPr lang="en-US" b="false" i="false" strike="noStrike" u="none" sz="1800">
                <a:solidFill>
                  <a:srgbClr val="000000"/>
                </a:solidFill>
                <a:latin typeface="Arial"/>
                <a:ea typeface="Arial"/>
                <a:cs typeface="Arial"/>
                <a:sym typeface="Arial"/>
              </a:rPr>
              <a:t>batch size</a:t>
            </a:r>
            <a:r>
              <a:rPr lang="en-US" b="false" i="false" strike="noStrike" u="none" sz="1800">
                <a:solidFill>
                  <a:srgbClr val="000000"/>
                </a:solidFill>
                <a:latin typeface="Noto Sans SC"/>
                <a:ea typeface="Noto Sans SC"/>
                <a:cs typeface="Noto Sans SC"/>
                <a:sym typeface="Noto Sans SC"/>
              </a:rPr>
              <a:t>以适应数据规模变化；引入梯度裁剪（</a:t>
            </a:r>
            <a:r>
              <a:rPr lang="en-US" b="false" i="false" strike="noStrike" u="none" sz="1800">
                <a:solidFill>
                  <a:srgbClr val="000000"/>
                </a:solidFill>
                <a:latin typeface="Arial"/>
                <a:ea typeface="Arial"/>
                <a:cs typeface="Arial"/>
                <a:sym typeface="Arial"/>
              </a:rPr>
              <a:t>clip norm</a:t>
            </a:r>
            <a:r>
              <a:rPr lang="en-US" b="false" i="false" strike="noStrike" u="none" sz="1800">
                <a:solidFill>
                  <a:srgbClr val="000000"/>
                </a:solidFill>
                <a:latin typeface="Noto Sans SC"/>
                <a:ea typeface="Noto Sans SC"/>
                <a:cs typeface="Noto Sans SC"/>
                <a:sym typeface="Noto Sans SC"/>
              </a:rPr>
              <a:t>）避免爆炸；分阶段记录训练损失均值与标准差，生成阶段区分的</a:t>
            </a:r>
            <a:r>
              <a:rPr lang="en-US" b="false" i="false" strike="noStrike" u="none" sz="1800">
                <a:solidFill>
                  <a:srgbClr val="000000"/>
                </a:solidFill>
                <a:latin typeface="Arial"/>
                <a:ea typeface="Arial"/>
                <a:cs typeface="Arial"/>
                <a:sym typeface="Arial"/>
              </a:rPr>
              <a:t>Loss</a:t>
            </a:r>
            <a:r>
              <a:rPr lang="en-US" b="false" i="false" strike="noStrike" u="none" sz="1800">
                <a:solidFill>
                  <a:srgbClr val="000000"/>
                </a:solidFill>
                <a:latin typeface="Noto Sans SC"/>
                <a:ea typeface="Noto Sans SC"/>
                <a:cs typeface="Noto Sans SC"/>
                <a:sym typeface="Noto Sans SC"/>
              </a:rPr>
              <a:t>曲线图；支持模型参数的保存与训练日志导出。最终，该训练流程确保</a:t>
            </a:r>
            <a:r>
              <a:rPr lang="en-US" b="false" i="false" strike="noStrike" u="none" sz="1800">
                <a:solidFill>
                  <a:srgbClr val="000000"/>
                </a:solidFill>
                <a:latin typeface="Arial"/>
                <a:ea typeface="Arial"/>
                <a:cs typeface="Arial"/>
                <a:sym typeface="Arial"/>
              </a:rPr>
              <a:t>PUAD</a:t>
            </a:r>
            <a:r>
              <a:rPr lang="en-US" b="false" i="false" strike="noStrike" u="none" sz="1800">
                <a:solidFill>
                  <a:srgbClr val="000000"/>
                </a:solidFill>
                <a:latin typeface="Noto Sans SC"/>
                <a:ea typeface="Noto Sans SC"/>
                <a:cs typeface="Noto Sans SC"/>
                <a:sym typeface="Noto Sans SC"/>
              </a:rPr>
              <a:t>在实现共享知识提取的同时具备面向新场景的快速适应能力，为后续的无监督异常检测任务提供稳定且高效的模型支持。</a:t>
            </a:r>
            <a:endParaRPr lang="en-US" sz="1100"/>
          </a:p>
        </p:txBody>
      </p:sp>
      <p:pic>
        <p:nvPicPr>
          <p:cNvPr name="Picture 6" id="6"/>
          <p:cNvPicPr>
            <a:picLocks noChangeAspect="true"/>
          </p:cNvPicPr>
          <p:nvPr/>
        </p:nvPicPr>
        <p:blipFill>
          <a:blip r:embed="rId2"/>
          <a:srcRect l="0" r="0" t="0" b="0"/>
          <a:stretch>
            <a:fillRect/>
          </a:stretch>
        </p:blipFill>
        <p:spPr>
          <a:xfrm rot="0" flipH="false" flipV="false">
            <a:off x="548162" y="2289292"/>
            <a:ext cx="4010585" cy="3000794"/>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2552"/>
            <a:chOff x="417443" y="395505"/>
            <a:chExt cx="8282609" cy="892552"/>
          </a:xfrm>
        </p:grpSpPr>
        <p:sp>
          <p:nvSpPr>
            <p:cNvPr name="AutoShape 3" id="3"/>
            <p:cNvSpPr/>
            <p:nvPr/>
          </p:nvSpPr>
          <p:spPr>
            <a:xfrm rot="0" flipH="false" flipV="false">
              <a:off x="417443" y="395505"/>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模型训练与成果展示</a:t>
              </a:r>
              <a:endParaRPr lang="en-US" sz="1100"/>
            </a:p>
          </p:txBody>
        </p:sp>
        <p:sp>
          <p:nvSpPr>
            <p:cNvPr name="AutoShape 4" id="4"/>
            <p:cNvSpPr/>
            <p:nvPr/>
          </p:nvSpPr>
          <p:spPr>
            <a:xfrm rot="0" flipH="false" flipV="false">
              <a:off x="417443" y="918725"/>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Train and display research results </a:t>
              </a:r>
              <a:endParaRPr lang="en-US" sz="1100"/>
            </a:p>
          </p:txBody>
        </p:sp>
      </p:grpSp>
      <p:pic>
        <p:nvPicPr>
          <p:cNvPr name="Picture 5" id="5"/>
          <p:cNvPicPr>
            <a:picLocks noChangeAspect="true"/>
          </p:cNvPicPr>
          <p:nvPr/>
        </p:nvPicPr>
        <p:blipFill>
          <a:blip r:embed="rId2"/>
          <a:srcRect l="0" r="0" t="0" b="0"/>
          <a:stretch>
            <a:fillRect/>
          </a:stretch>
        </p:blipFill>
        <p:spPr>
          <a:xfrm rot="0" flipH="false" flipV="false">
            <a:off x="4531446" y="3516057"/>
            <a:ext cx="6442152" cy="3221076"/>
          </a:xfrm>
          <a:prstGeom prst="rect">
            <a:avLst/>
          </a:prstGeom>
          <a:ln w="12700">
            <a:noFill/>
            <a:prstDash val="solid"/>
          </a:ln>
        </p:spPr>
      </p:pic>
      <p:sp>
        <p:nvSpPr>
          <p:cNvPr name="AutoShape 6" id="6"/>
          <p:cNvSpPr/>
          <p:nvPr/>
        </p:nvSpPr>
        <p:spPr>
          <a:xfrm rot="0" flipH="false" flipV="false">
            <a:off x="417443" y="1811277"/>
            <a:ext cx="3167270" cy="3693319"/>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基于SockShop</a:t>
            </a:r>
            <a:r>
              <a:rPr lang="en-US" b="false" i="false" strike="noStrike" u="none" sz="1800">
                <a:solidFill>
                  <a:srgbClr val="000000"/>
                </a:solidFill>
                <a:latin typeface="Noto Sans SC"/>
                <a:ea typeface="Noto Sans SC"/>
                <a:cs typeface="Noto Sans SC"/>
                <a:sym typeface="Noto Sans SC"/>
              </a:rPr>
              <a:t>多变量时间序列数据，共进行 </a:t>
            </a:r>
            <a:r>
              <a:rPr lang="en-US" b="false" i="false" strike="noStrike" u="none" sz="1800">
                <a:solidFill>
                  <a:srgbClr val="000000"/>
                </a:solidFill>
                <a:latin typeface="Arial"/>
                <a:ea typeface="Arial"/>
                <a:cs typeface="Arial"/>
                <a:sym typeface="Arial"/>
              </a:rPr>
              <a:t>300</a:t>
            </a:r>
            <a:r>
              <a:rPr lang="en-US" b="false" i="false" strike="noStrike" u="none" sz="1800">
                <a:solidFill>
                  <a:srgbClr val="000000"/>
                </a:solidFill>
                <a:latin typeface="Noto Sans SC"/>
                <a:ea typeface="Noto Sans SC"/>
                <a:cs typeface="Noto Sans SC"/>
                <a:sym typeface="Noto Sans SC"/>
              </a:rPr>
              <a:t>轮训练实验，其中前</a:t>
            </a:r>
            <a:r>
              <a:rPr lang="en-US" b="false" i="false" strike="noStrike" u="none" sz="1800">
                <a:solidFill>
                  <a:srgbClr val="000000"/>
                </a:solidFill>
                <a:latin typeface="Arial"/>
                <a:ea typeface="Arial"/>
                <a:cs typeface="Arial"/>
                <a:sym typeface="Arial"/>
              </a:rPr>
              <a:t>75</a:t>
            </a:r>
            <a:r>
              <a:rPr lang="en-US" b="false" i="false" strike="noStrike" u="none" sz="1800">
                <a:solidFill>
                  <a:srgbClr val="000000"/>
                </a:solidFill>
                <a:latin typeface="Noto Sans SC"/>
                <a:ea typeface="Noto Sans SC"/>
                <a:cs typeface="Noto Sans SC"/>
                <a:sym typeface="Noto Sans SC"/>
              </a:rPr>
              <a:t>轮采用全局原型优化策略，后</a:t>
            </a:r>
            <a:r>
              <a:rPr lang="en-US" b="false" i="false" strike="noStrike" u="none" sz="1800">
                <a:solidFill>
                  <a:srgbClr val="000000"/>
                </a:solidFill>
                <a:latin typeface="Arial"/>
                <a:ea typeface="Arial"/>
                <a:cs typeface="Arial"/>
                <a:sym typeface="Arial"/>
              </a:rPr>
              <a:t>225</a:t>
            </a:r>
            <a:r>
              <a:rPr lang="en-US" b="false" i="false" strike="noStrike" u="none" sz="1800">
                <a:solidFill>
                  <a:srgbClr val="000000"/>
                </a:solidFill>
                <a:latin typeface="Noto Sans SC"/>
                <a:ea typeface="Noto Sans SC"/>
                <a:cs typeface="Noto Sans SC"/>
                <a:sym typeface="Noto Sans SC"/>
              </a:rPr>
              <a:t>轮进入局部原型微调阶段。训练过程稳定收敛，并成功绘制了损失曲线与指标演化图。最终在</a:t>
            </a:r>
            <a:r>
              <a:rPr lang="en-US" b="false" i="false" strike="noStrike" u="none" sz="1800">
                <a:solidFill>
                  <a:srgbClr val="000000"/>
                </a:solidFill>
                <a:latin typeface="Arial"/>
                <a:ea typeface="Arial"/>
                <a:cs typeface="Arial"/>
                <a:sym typeface="Arial"/>
              </a:rPr>
              <a:t>859</a:t>
            </a:r>
            <a:r>
              <a:rPr lang="en-US" b="false" i="false" strike="noStrike" u="none" sz="1800">
                <a:solidFill>
                  <a:srgbClr val="000000"/>
                </a:solidFill>
                <a:latin typeface="Noto Sans SC"/>
                <a:ea typeface="Noto Sans SC"/>
                <a:cs typeface="Noto Sans SC"/>
                <a:sym typeface="Noto Sans SC"/>
              </a:rPr>
              <a:t>条测试序列上完成推理，平均重建误差（</a:t>
            </a:r>
            <a:r>
              <a:rPr lang="en-US" b="false" i="false" strike="noStrike" u="none" sz="1800">
                <a:solidFill>
                  <a:srgbClr val="000000"/>
                </a:solidFill>
                <a:latin typeface="Arial"/>
                <a:ea typeface="Arial"/>
                <a:cs typeface="Arial"/>
                <a:sym typeface="Arial"/>
              </a:rPr>
              <a:t>MSE</a:t>
            </a:r>
            <a:r>
              <a:rPr lang="en-US" b="false" i="false" strike="noStrike" u="none" sz="1800">
                <a:solidFill>
                  <a:srgbClr val="000000"/>
                </a:solidFill>
                <a:latin typeface="Noto Sans SC"/>
                <a:ea typeface="Noto Sans SC"/>
                <a:cs typeface="Noto Sans SC"/>
                <a:sym typeface="Noto Sans SC"/>
              </a:rPr>
              <a:t>）为 </a:t>
            </a:r>
            <a:r>
              <a:rPr lang="en-US" b="false" i="false" strike="noStrike" u="none" sz="1800">
                <a:solidFill>
                  <a:srgbClr val="000000"/>
                </a:solidFill>
                <a:latin typeface="Arial"/>
                <a:ea typeface="Arial"/>
                <a:cs typeface="Arial"/>
                <a:sym typeface="Arial"/>
              </a:rPr>
              <a:t>1.90</a:t>
            </a:r>
            <a:r>
              <a:rPr lang="en-US" b="false" i="false" strike="noStrike" u="none" sz="1800">
                <a:solidFill>
                  <a:srgbClr val="000000"/>
                </a:solidFill>
                <a:latin typeface="Noto Sans SC"/>
                <a:ea typeface="Noto Sans SC"/>
                <a:cs typeface="Noto Sans SC"/>
                <a:sym typeface="Noto Sans SC"/>
              </a:rPr>
              <a:t>，最高与最低</a:t>
            </a:r>
            <a:r>
              <a:rPr lang="en-US" b="false" i="false" strike="noStrike" u="none" sz="1800">
                <a:solidFill>
                  <a:srgbClr val="000000"/>
                </a:solidFill>
                <a:latin typeface="Arial"/>
                <a:ea typeface="Arial"/>
                <a:cs typeface="Arial"/>
                <a:sym typeface="Arial"/>
              </a:rPr>
              <a:t>MSE</a:t>
            </a:r>
            <a:r>
              <a:rPr lang="en-US" b="false" i="false" strike="noStrike" u="none" sz="1800">
                <a:solidFill>
                  <a:srgbClr val="000000"/>
                </a:solidFill>
                <a:latin typeface="Noto Sans SC"/>
                <a:ea typeface="Noto Sans SC"/>
                <a:cs typeface="Noto Sans SC"/>
                <a:sym typeface="Noto Sans SC"/>
              </a:rPr>
              <a:t>分别为 </a:t>
            </a:r>
            <a:r>
              <a:rPr lang="en-US" b="false" i="false" strike="noStrike" u="none" sz="1800">
                <a:solidFill>
                  <a:srgbClr val="000000"/>
                </a:solidFill>
                <a:latin typeface="Arial"/>
                <a:ea typeface="Arial"/>
                <a:cs typeface="Arial"/>
                <a:sym typeface="Arial"/>
              </a:rPr>
              <a:t>3.67 </a:t>
            </a:r>
            <a:r>
              <a:rPr lang="en-US" b="false" i="false" strike="noStrike" u="none" sz="1800">
                <a:solidFill>
                  <a:srgbClr val="000000"/>
                </a:solidFill>
                <a:latin typeface="Noto Sans SC"/>
                <a:ea typeface="Noto Sans SC"/>
                <a:cs typeface="Noto Sans SC"/>
                <a:sym typeface="Noto Sans SC"/>
              </a:rPr>
              <a:t>和 </a:t>
            </a:r>
            <a:r>
              <a:rPr lang="en-US" b="false" i="false" strike="noStrike" u="none" sz="1800">
                <a:solidFill>
                  <a:srgbClr val="000000"/>
                </a:solidFill>
                <a:latin typeface="Arial"/>
                <a:ea typeface="Arial"/>
                <a:cs typeface="Arial"/>
                <a:sym typeface="Arial"/>
              </a:rPr>
              <a:t>1.25</a:t>
            </a:r>
            <a:r>
              <a:rPr lang="en-US" b="false" i="false" strike="noStrike" u="none" sz="1800">
                <a:solidFill>
                  <a:srgbClr val="000000"/>
                </a:solidFill>
                <a:latin typeface="Noto Sans SC"/>
                <a:ea typeface="Noto Sans SC"/>
                <a:cs typeface="Noto Sans SC"/>
                <a:sym typeface="Noto Sans SC"/>
              </a:rPr>
              <a:t>。在异常检测性能评估方面，模型表现出良好的鲁棒性与精度，关键指标如右图：</a:t>
            </a:r>
            <a:endParaRPr lang="en-US" sz="1100"/>
          </a:p>
        </p:txBody>
      </p:sp>
      <p:pic>
        <p:nvPicPr>
          <p:cNvPr name="Picture 7" id="7"/>
          <p:cNvPicPr>
            <a:picLocks noChangeAspect="true"/>
          </p:cNvPicPr>
          <p:nvPr/>
        </p:nvPicPr>
        <p:blipFill>
          <a:blip r:embed="rId3"/>
          <a:srcRect l="0" r="0" t="0" b="0"/>
          <a:stretch>
            <a:fillRect/>
          </a:stretch>
        </p:blipFill>
        <p:spPr>
          <a:xfrm rot="0" flipH="false" flipV="false">
            <a:off x="4209415" y="191770"/>
            <a:ext cx="5391785" cy="3237230"/>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2552"/>
            <a:chOff x="417443" y="395505"/>
            <a:chExt cx="8282609" cy="892552"/>
          </a:xfrm>
        </p:grpSpPr>
        <p:sp>
          <p:nvSpPr>
            <p:cNvPr name="AutoShape 3" id="3"/>
            <p:cNvSpPr/>
            <p:nvPr/>
          </p:nvSpPr>
          <p:spPr>
            <a:xfrm rot="0" flipH="false" flipV="false">
              <a:off x="417443" y="395505"/>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模型训练与成果展示</a:t>
              </a:r>
              <a:endParaRPr lang="en-US" sz="1100"/>
            </a:p>
          </p:txBody>
        </p:sp>
        <p:sp>
          <p:nvSpPr>
            <p:cNvPr name="AutoShape 4" id="4"/>
            <p:cNvSpPr/>
            <p:nvPr/>
          </p:nvSpPr>
          <p:spPr>
            <a:xfrm rot="0" flipH="false" flipV="false">
              <a:off x="417443" y="918725"/>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Train and display research results </a:t>
              </a:r>
              <a:endParaRPr lang="en-US" sz="1100"/>
            </a:p>
          </p:txBody>
        </p:sp>
      </p:grpSp>
      <p:pic>
        <p:nvPicPr>
          <p:cNvPr name="Picture 5" id="5"/>
          <p:cNvPicPr>
            <a:picLocks noChangeAspect="true"/>
          </p:cNvPicPr>
          <p:nvPr/>
        </p:nvPicPr>
        <p:blipFill>
          <a:blip r:embed="rId2"/>
          <a:srcRect l="0" r="0" t="0" b="0"/>
          <a:stretch>
            <a:fillRect/>
          </a:stretch>
        </p:blipFill>
        <p:spPr>
          <a:xfrm rot="0" flipH="false" flipV="false">
            <a:off x="5965825" y="1287780"/>
            <a:ext cx="6017260" cy="3008630"/>
          </a:xfrm>
          <a:prstGeom prst="rect">
            <a:avLst/>
          </a:prstGeom>
          <a:ln w="12700">
            <a:noFill/>
            <a:prstDash val="solid"/>
          </a:ln>
        </p:spPr>
      </p:pic>
      <p:pic>
        <p:nvPicPr>
          <p:cNvPr name="Picture 6" id="6"/>
          <p:cNvPicPr>
            <a:picLocks noChangeAspect="true"/>
          </p:cNvPicPr>
          <p:nvPr/>
        </p:nvPicPr>
        <p:blipFill>
          <a:blip r:embed="rId3"/>
          <a:srcRect l="0" r="0" t="0" b="0"/>
          <a:stretch>
            <a:fillRect/>
          </a:stretch>
        </p:blipFill>
        <p:spPr>
          <a:xfrm rot="0" flipH="false" flipV="false">
            <a:off x="417195" y="1378585"/>
            <a:ext cx="5135880" cy="3081655"/>
          </a:xfrm>
          <a:prstGeom prst="rect">
            <a:avLst/>
          </a:prstGeom>
          <a:ln w="12700">
            <a:noFill/>
            <a:prstDash val="solid"/>
          </a:ln>
        </p:spPr>
      </p:pic>
      <p:pic>
        <p:nvPicPr>
          <p:cNvPr name="Picture 7" id="7"/>
          <p:cNvPicPr>
            <a:picLocks noChangeAspect="true"/>
          </p:cNvPicPr>
          <p:nvPr/>
        </p:nvPicPr>
        <p:blipFill>
          <a:blip r:embed="rId2"/>
          <a:srcRect l="0" r="0" t="0" b="0"/>
          <a:stretch>
            <a:fillRect/>
          </a:stretch>
        </p:blipFill>
        <p:spPr>
          <a:xfrm rot="0" flipH="false" flipV="false">
            <a:off x="5965825" y="1287780"/>
            <a:ext cx="6017260" cy="3008630"/>
          </a:xfrm>
          <a:prstGeom prst="rect">
            <a:avLst/>
          </a:prstGeom>
          <a:ln w="12700">
            <a:noFill/>
            <a:prstDash val="solid"/>
          </a:ln>
        </p:spPr>
      </p:pic>
      <p:pic>
        <p:nvPicPr>
          <p:cNvPr name="Picture 8" id="8"/>
          <p:cNvPicPr>
            <a:picLocks noChangeAspect="true"/>
          </p:cNvPicPr>
          <p:nvPr/>
        </p:nvPicPr>
        <p:blipFill>
          <a:blip r:embed="rId3"/>
          <a:srcRect l="0" r="0" t="0" b="0"/>
          <a:stretch>
            <a:fillRect/>
          </a:stretch>
        </p:blipFill>
        <p:spPr>
          <a:xfrm rot="0" flipH="false" flipV="false">
            <a:off x="417195" y="1378585"/>
            <a:ext cx="5135880" cy="3081655"/>
          </a:xfrm>
          <a:prstGeom prst="rect">
            <a:avLst/>
          </a:prstGeom>
          <a:ln w="12700">
            <a:noFill/>
            <a:prstDash val="solid"/>
          </a:ln>
        </p:spPr>
      </p:pic>
      <p:sp>
        <p:nvSpPr>
          <p:cNvPr name="AutoShape 9" id="9"/>
          <p:cNvSpPr/>
          <p:nvPr/>
        </p:nvSpPr>
        <p:spPr>
          <a:xfrm rot="0" flipH="false" flipV="false">
            <a:off x="1710690" y="4665345"/>
            <a:ext cx="8905875" cy="141668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根据</a:t>
            </a:r>
            <a:r>
              <a:rPr lang="en-US" b="false" i="false" strike="noStrike" u="none" sz="1800">
                <a:solidFill>
                  <a:srgbClr val="000000"/>
                </a:solidFill>
                <a:latin typeface="Arial"/>
                <a:ea typeface="Arial"/>
                <a:cs typeface="Arial"/>
                <a:sym typeface="Arial"/>
              </a:rPr>
              <a:t>Hotel Reservation </a:t>
            </a:r>
            <a:r>
              <a:rPr lang="en-US" b="false" i="false" strike="noStrike" u="none" sz="1800">
                <a:solidFill>
                  <a:srgbClr val="000000"/>
                </a:solidFill>
                <a:latin typeface="Noto Sans SC"/>
                <a:ea typeface="Noto Sans SC"/>
                <a:cs typeface="Noto Sans SC"/>
                <a:sym typeface="Noto Sans SC"/>
              </a:rPr>
              <a:t>微服务系统的多变量时间序列进行异常检测，取得了较为理想的结果。</a:t>
            </a:r>
            <a:endParaRPr lang="en-US" sz="1100"/>
          </a:p>
          <a:p>
            <a:pPr algn="l" indent="0">
              <a:lnSpc>
                <a:spcPct val="100000"/>
              </a:lnSpc>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从上图的模型评估指标来看，</a:t>
            </a:r>
            <a:r>
              <a:rPr lang="en-US" b="false" i="false" strike="noStrike" u="none" sz="1800">
                <a:solidFill>
                  <a:srgbClr val="000000"/>
                </a:solidFill>
                <a:latin typeface="Arial"/>
                <a:ea typeface="Arial"/>
                <a:cs typeface="Arial"/>
                <a:sym typeface="Arial"/>
              </a:rPr>
              <a:t>PUAD</a:t>
            </a:r>
            <a:r>
              <a:rPr lang="en-US" b="false" i="false" strike="noStrike" u="none" sz="1800">
                <a:solidFill>
                  <a:srgbClr val="000000"/>
                </a:solidFill>
                <a:latin typeface="Noto Sans SC"/>
                <a:ea typeface="Noto Sans SC"/>
                <a:cs typeface="Noto Sans SC"/>
                <a:sym typeface="Noto Sans SC"/>
              </a:rPr>
              <a:t>在该系统中展现出优越的性能，整体准确率达到了</a:t>
            </a:r>
            <a:r>
              <a:rPr lang="en-US" b="false" i="false" strike="noStrike" u="none" sz="1800">
                <a:solidFill>
                  <a:srgbClr val="000000"/>
                </a:solidFill>
                <a:latin typeface="Arial"/>
                <a:ea typeface="Arial"/>
                <a:cs typeface="Arial"/>
                <a:sym typeface="Arial"/>
              </a:rPr>
              <a:t> 92.2%</a:t>
            </a:r>
            <a:r>
              <a:rPr lang="en-US" b="false" i="false" strike="noStrike" u="none" sz="1800">
                <a:solidFill>
                  <a:srgbClr val="000000"/>
                </a:solidFill>
                <a:latin typeface="Noto Sans SC"/>
                <a:ea typeface="Noto Sans SC"/>
                <a:cs typeface="Noto Sans SC"/>
                <a:sym typeface="Noto Sans SC"/>
              </a:rPr>
              <a:t>，精确率为</a:t>
            </a:r>
            <a:r>
              <a:rPr lang="en-US" b="false" i="false" strike="noStrike" u="none" sz="1800">
                <a:solidFill>
                  <a:srgbClr val="000000"/>
                </a:solidFill>
                <a:latin typeface="Arial"/>
                <a:ea typeface="Arial"/>
                <a:cs typeface="Arial"/>
                <a:sym typeface="Arial"/>
              </a:rPr>
              <a:t> 91.5%</a:t>
            </a:r>
            <a:r>
              <a:rPr lang="en-US" b="false" i="false" strike="noStrike" u="none" sz="1800">
                <a:solidFill>
                  <a:srgbClr val="000000"/>
                </a:solidFill>
                <a:latin typeface="Noto Sans SC"/>
                <a:ea typeface="Noto Sans SC"/>
                <a:cs typeface="Noto Sans SC"/>
                <a:sym typeface="Noto Sans SC"/>
              </a:rPr>
              <a:t>，召回率略低为</a:t>
            </a:r>
            <a:r>
              <a:rPr lang="en-US" b="false" i="false" strike="noStrike" u="none" sz="1800">
                <a:solidFill>
                  <a:srgbClr val="000000"/>
                </a:solidFill>
                <a:latin typeface="Arial"/>
                <a:ea typeface="Arial"/>
                <a:cs typeface="Arial"/>
                <a:sym typeface="Arial"/>
              </a:rPr>
              <a:t> 76.1%</a:t>
            </a:r>
            <a:r>
              <a:rPr lang="en-US" b="false" i="false" strike="noStrike" u="none" sz="1800">
                <a:solidFill>
                  <a:srgbClr val="000000"/>
                </a:solidFill>
                <a:latin typeface="Noto Sans SC"/>
                <a:ea typeface="Noto Sans SC"/>
                <a:cs typeface="Noto Sans SC"/>
                <a:sym typeface="Noto Sans SC"/>
              </a:rPr>
              <a:t>，但特异性高达</a:t>
            </a:r>
            <a:r>
              <a:rPr lang="en-US" b="false" i="false" strike="noStrike" u="none" sz="1800">
                <a:solidFill>
                  <a:srgbClr val="000000"/>
                </a:solidFill>
                <a:latin typeface="Arial"/>
                <a:ea typeface="Arial"/>
                <a:cs typeface="Arial"/>
                <a:sym typeface="Arial"/>
              </a:rPr>
              <a:t> 97.6%</a:t>
            </a:r>
            <a:r>
              <a:rPr lang="en-US" b="false" i="false" strike="noStrike" u="none" sz="1800">
                <a:solidFill>
                  <a:srgbClr val="000000"/>
                </a:solidFill>
                <a:latin typeface="Noto Sans SC"/>
                <a:ea typeface="Noto Sans SC"/>
                <a:cs typeface="Noto Sans SC"/>
                <a:sym typeface="Noto Sans SC"/>
              </a:rPr>
              <a:t>，说明模型对正常样本识别能力强；</a:t>
            </a:r>
            <a:r>
              <a:rPr lang="en-US" b="false" i="false" strike="noStrike" u="none" sz="1800">
                <a:solidFill>
                  <a:srgbClr val="000000"/>
                </a:solidFill>
                <a:latin typeface="Arial"/>
                <a:ea typeface="Arial"/>
                <a:cs typeface="Arial"/>
                <a:sym typeface="Arial"/>
              </a:rPr>
              <a:t>F1</a:t>
            </a:r>
            <a:r>
              <a:rPr lang="en-US" b="false" i="false" strike="noStrike" u="none" sz="1800">
                <a:solidFill>
                  <a:srgbClr val="000000"/>
                </a:solidFill>
                <a:latin typeface="Noto Sans SC"/>
                <a:ea typeface="Noto Sans SC"/>
                <a:cs typeface="Noto Sans SC"/>
                <a:sym typeface="Noto Sans SC"/>
              </a:rPr>
              <a:t>分数为</a:t>
            </a:r>
            <a:r>
              <a:rPr lang="en-US" b="false" i="false" strike="noStrike" u="none" sz="1800">
                <a:solidFill>
                  <a:srgbClr val="000000"/>
                </a:solidFill>
                <a:latin typeface="Arial"/>
                <a:ea typeface="Arial"/>
                <a:cs typeface="Arial"/>
                <a:sym typeface="Arial"/>
              </a:rPr>
              <a:t> 83.1%</a:t>
            </a:r>
            <a:r>
              <a:rPr lang="en-US" b="false" i="false" strike="noStrike" u="none" sz="1800">
                <a:solidFill>
                  <a:srgbClr val="000000"/>
                </a:solidFill>
                <a:latin typeface="Noto Sans SC"/>
                <a:ea typeface="Noto Sans SC"/>
                <a:cs typeface="Noto Sans SC"/>
                <a:sym typeface="Noto Sans SC"/>
              </a:rPr>
              <a:t>，</a:t>
            </a:r>
            <a:r>
              <a:rPr lang="en-US" b="false" i="false" strike="noStrike" u="none" sz="1800">
                <a:solidFill>
                  <a:srgbClr val="000000"/>
                </a:solidFill>
                <a:latin typeface="Arial"/>
                <a:ea typeface="Arial"/>
                <a:cs typeface="Arial"/>
                <a:sym typeface="Arial"/>
              </a:rPr>
              <a:t>MCC</a:t>
            </a:r>
            <a:r>
              <a:rPr lang="en-US" b="false" i="false" strike="noStrike" u="none" sz="1800">
                <a:solidFill>
                  <a:srgbClr val="000000"/>
                </a:solidFill>
                <a:latin typeface="Noto Sans SC"/>
                <a:ea typeface="Noto Sans SC"/>
                <a:cs typeface="Noto Sans SC"/>
                <a:sym typeface="Noto Sans SC"/>
              </a:rPr>
              <a:t>（</a:t>
            </a:r>
            <a:r>
              <a:rPr lang="en-US" b="false" i="false" strike="noStrike" u="none" sz="1800">
                <a:solidFill>
                  <a:srgbClr val="000000"/>
                </a:solidFill>
                <a:latin typeface="Arial"/>
                <a:ea typeface="Arial"/>
                <a:cs typeface="Arial"/>
                <a:sym typeface="Arial"/>
              </a:rPr>
              <a:t>Matthews</a:t>
            </a:r>
            <a:r>
              <a:rPr lang="en-US" b="false" i="false" strike="noStrike" u="none" sz="1800">
                <a:solidFill>
                  <a:srgbClr val="000000"/>
                </a:solidFill>
                <a:latin typeface="Noto Sans SC"/>
                <a:ea typeface="Noto Sans SC"/>
                <a:cs typeface="Noto Sans SC"/>
                <a:sym typeface="Noto Sans SC"/>
              </a:rPr>
              <a:t>相关系数）达到</a:t>
            </a:r>
            <a:r>
              <a:rPr lang="en-US" b="false" i="false" strike="noStrike" u="none" sz="1800">
                <a:solidFill>
                  <a:srgbClr val="000000"/>
                </a:solidFill>
                <a:latin typeface="Arial"/>
                <a:ea typeface="Arial"/>
                <a:cs typeface="Arial"/>
                <a:sym typeface="Arial"/>
              </a:rPr>
              <a:t> 0.786</a:t>
            </a:r>
            <a:r>
              <a:rPr lang="en-US" b="false" i="false" strike="noStrike" u="none" sz="1800">
                <a:solidFill>
                  <a:srgbClr val="000000"/>
                </a:solidFill>
                <a:latin typeface="Noto Sans SC"/>
                <a:ea typeface="Noto Sans SC"/>
                <a:cs typeface="Noto Sans SC"/>
                <a:sym typeface="Noto Sans SC"/>
              </a:rPr>
              <a:t>，整体说明模型在异常检测任务中兼顾了稳健性与泛化能力。</a:t>
            </a:r>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sp>
        <p:nvSpPr>
          <p:cNvPr name="AutoShape 2" id="2"/>
          <p:cNvSpPr/>
          <p:nvPr>
            <p:ph idx="5" type="body" sz="quarter"/>
          </p:nvPr>
        </p:nvSpPr>
        <p:spPr>
          <a:xfrm rot="0" flipH="false" flipV="false">
            <a:off x="1198800" y="3560400"/>
            <a:ext cx="9799200" cy="482600"/>
          </a:xfrm>
          <a:prstGeom prst="rect">
            <a:avLst/>
          </a:prstGeom>
        </p:spPr>
        <p:txBody>
          <a:bodyPr anchor="t" lIns="90000" rIns="90000" tIns="46800" bIns="46800"/>
          <a:lstStyle>
            <a:lvl1pPr algn="ctr">
              <a:lnSpc>
                <a:spcPct val="108333"/>
              </a:lnSpc>
              <a:defRPr sz="2400" b="false" i="false" u="none" strike="noStrike" spc="200">
                <a:solidFill>
                  <a:srgbClr val="595959">
                    <a:alpha val="100000"/>
                  </a:srgbClr>
                </a:solidFill>
                <a:latin typeface="Noto Sans SC"/>
              </a:defRPr>
            </a:lvl1pPr>
          </a:lstStyle>
          <a:p>
            <a:pPr algn="ctr"/>
            <a:endParaRPr/>
          </a:p>
        </p:txBody>
      </p:sp>
      <p:grpSp>
        <p:nvGrpSpPr>
          <p:cNvPr name="Group 3" id="3"/>
          <p:cNvGrpSpPr/>
          <p:nvPr/>
        </p:nvGrpSpPr>
        <p:grpSpPr>
          <a:xfrm>
            <a:off x="0" y="2451651"/>
            <a:ext cx="12192000" cy="2305879"/>
            <a:chOff x="0" y="2451651"/>
            <a:chExt cx="12192000" cy="2305879"/>
          </a:xfrm>
        </p:grpSpPr>
        <p:sp>
          <p:nvSpPr>
            <p:cNvPr name="AutoShape 4" id="4"/>
            <p:cNvSpPr/>
            <p:nvPr/>
          </p:nvSpPr>
          <p:spPr>
            <a:xfrm rot="0" flipH="false" flipV="false">
              <a:off x="0" y="2451651"/>
              <a:ext cx="12192000" cy="2305879"/>
            </a:xfrm>
            <a:prstGeom prst="roundRect">
              <a:avLst>
                <a:gd name="adj" fmla="val 0"/>
              </a:avLst>
            </a:prstGeom>
            <a:solidFill>
              <a:srgbClr val="82318E">
                <a:alpha val="50000"/>
              </a:srgbClr>
            </a:solidFill>
            <a:ln w="12700" cap="flat">
              <a:noFill/>
              <a:prstDash val="solid"/>
            </a:ln>
          </p:spPr>
          <p:txBody>
            <a:bodyPr anchor="ctr" rtlCol="false" lIns="91440" rIns="91440" tIns="45720" bIns="45720"/>
            <a:lstStyle/>
            <a:p>
              <a:pPr algn="ctr">
                <a:defRPr/>
              </a:pPr>
              <a:endParaRPr/>
            </a:p>
          </p:txBody>
        </p:sp>
        <p:sp>
          <p:nvSpPr>
            <p:cNvPr name="AutoShape 5" id="5"/>
            <p:cNvSpPr/>
            <p:nvPr/>
          </p:nvSpPr>
          <p:spPr>
            <a:xfrm rot="0" flipH="false" flipV="false">
              <a:off x="1349057" y="2996147"/>
              <a:ext cx="9493885" cy="76835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4400">
                  <a:solidFill>
                    <a:srgbClr val="FFFFFF"/>
                  </a:solidFill>
                  <a:latin typeface="Noto Sans SC"/>
                  <a:ea typeface="Noto Sans SC"/>
                  <a:cs typeface="Noto Sans SC"/>
                  <a:sym typeface="Noto Sans SC"/>
                </a:rPr>
                <a:t>研究总结</a:t>
              </a:r>
              <a:endParaRPr lang="en-US" sz="1100"/>
            </a:p>
          </p:txBody>
        </p:sp>
        <p:sp>
          <p:nvSpPr>
            <p:cNvPr name="AutoShape 6" id="6"/>
            <p:cNvSpPr/>
            <p:nvPr/>
          </p:nvSpPr>
          <p:spPr>
            <a:xfrm rot="0" flipH="false" flipV="false">
              <a:off x="2902225" y="3645468"/>
              <a:ext cx="6387548" cy="369332"/>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1800">
                  <a:solidFill>
                    <a:srgbClr val="F2F2F2"/>
                  </a:solidFill>
                  <a:latin typeface="Arial"/>
                  <a:ea typeface="Arial"/>
                  <a:cs typeface="Arial"/>
                  <a:sym typeface="Arial"/>
                </a:rPr>
                <a:t>Summary of research  </a:t>
              </a:r>
              <a:endParaRPr lang="en-US" sz="1100"/>
            </a:p>
          </p:txBody>
        </p:sp>
        <p:sp>
          <p:nvSpPr>
            <p:cNvPr name="AutoShape 7" id="7"/>
            <p:cNvSpPr/>
            <p:nvPr/>
          </p:nvSpPr>
          <p:spPr>
            <a:xfrm rot="0" flipH="false" flipV="false">
              <a:off x="1702904" y="2930510"/>
              <a:ext cx="1451113" cy="1348159"/>
            </a:xfrm>
            <a:prstGeom prst="roundRect">
              <a:avLst>
                <a:gd name="adj" fmla="val 16757"/>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6000">
                  <a:solidFill>
                    <a:srgbClr val="FFFFFF"/>
                  </a:solidFill>
                  <a:latin typeface="Noto Sans SC"/>
                  <a:ea typeface="Noto Sans SC"/>
                  <a:cs typeface="Noto Sans SC"/>
                  <a:sym typeface="Noto Sans SC"/>
                </a:rPr>
                <a:t>五</a:t>
              </a:r>
              <a:endParaRPr lang="en-US" sz="1100"/>
            </a:p>
          </p:txBody>
        </p:sp>
      </p:gr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2552"/>
            <a:chOff x="417443" y="395505"/>
            <a:chExt cx="8282609" cy="892552"/>
          </a:xfrm>
        </p:grpSpPr>
        <p:sp>
          <p:nvSpPr>
            <p:cNvPr name="AutoShape 3" id="3"/>
            <p:cNvSpPr/>
            <p:nvPr/>
          </p:nvSpPr>
          <p:spPr>
            <a:xfrm rot="0" flipH="false" flipV="false">
              <a:off x="417443" y="395505"/>
              <a:ext cx="8282609" cy="52322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研究总结</a:t>
              </a:r>
              <a:endParaRPr lang="en-US" sz="1100"/>
            </a:p>
          </p:txBody>
        </p:sp>
        <p:sp>
          <p:nvSpPr>
            <p:cNvPr name="AutoShape 4" id="4"/>
            <p:cNvSpPr/>
            <p:nvPr/>
          </p:nvSpPr>
          <p:spPr>
            <a:xfrm rot="0" flipH="false" flipV="false">
              <a:off x="417443" y="918725"/>
              <a:ext cx="6387548" cy="369332"/>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Summary of research </a:t>
              </a:r>
              <a:r>
                <a:rPr lang="en-US" b="false" i="false" strike="noStrike" u="none" sz="1800">
                  <a:solidFill>
                    <a:srgbClr val="A6A6A6"/>
                  </a:solidFill>
                  <a:latin typeface="Noto Sans SC"/>
                  <a:ea typeface="Noto Sans SC"/>
                  <a:cs typeface="Noto Sans SC"/>
                  <a:sym typeface="Noto Sans SC"/>
                </a:rPr>
                <a:t> </a:t>
              </a:r>
              <a:endParaRPr lang="en-US" sz="1100"/>
            </a:p>
          </p:txBody>
        </p:sp>
      </p:grpSp>
      <p:grpSp>
        <p:nvGrpSpPr>
          <p:cNvPr name="Group 5" id="5"/>
          <p:cNvGrpSpPr/>
          <p:nvPr/>
        </p:nvGrpSpPr>
        <p:grpSpPr>
          <a:xfrm>
            <a:off x="1179444" y="1877492"/>
            <a:ext cx="5234940" cy="1055370"/>
            <a:chOff x="1179444" y="1877492"/>
            <a:chExt cx="5234940" cy="1055370"/>
          </a:xfrm>
        </p:grpSpPr>
        <p:sp>
          <p:nvSpPr>
            <p:cNvPr name="AutoShape 6" id="6"/>
            <p:cNvSpPr/>
            <p:nvPr/>
          </p:nvSpPr>
          <p:spPr>
            <a:xfrm rot="0" flipH="false" flipV="false">
              <a:off x="1179444" y="1877492"/>
              <a:ext cx="781880" cy="781880"/>
            </a:xfrm>
            <a:prstGeom prst="ellipse">
              <a:avLst/>
            </a:prstGeom>
            <a:noFill/>
            <a:ln w="254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true" i="false" strike="noStrike" u="none" sz="2400">
                  <a:solidFill>
                    <a:srgbClr val="808080"/>
                  </a:solidFill>
                  <a:latin typeface="Arial"/>
                  <a:ea typeface="Arial"/>
                  <a:cs typeface="Arial"/>
                  <a:sym typeface="Arial"/>
                </a:rPr>
                <a:t>01</a:t>
              </a:r>
              <a:endParaRPr lang="en-US" sz="1100"/>
            </a:p>
          </p:txBody>
        </p:sp>
        <p:sp>
          <p:nvSpPr>
            <p:cNvPr name="AutoShape 7" id="7"/>
            <p:cNvSpPr/>
            <p:nvPr/>
          </p:nvSpPr>
          <p:spPr>
            <a:xfrm rot="0" flipH="false" flipV="false">
              <a:off x="2097019" y="1978457"/>
              <a:ext cx="4317365" cy="95440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成功部署SockShop、Hotel-Reservation和</a:t>
              </a:r>
              <a:endParaRPr lang="en-US" sz="1100"/>
            </a:p>
            <a:p>
              <a:pPr algn="l" indent="0">
                <a:lnSpc>
                  <a:spcPct val="100000"/>
                </a:lnSpc>
              </a:pPr>
              <a:r>
                <a:rPr lang="en-US" b="true" i="false" strike="noStrike" u="none" sz="1600">
                  <a:solidFill>
                    <a:srgbClr val="000000"/>
                  </a:solidFill>
                  <a:latin typeface="Noto Sans SC"/>
                  <a:ea typeface="Noto Sans SC"/>
                  <a:cs typeface="Noto Sans SC"/>
                  <a:sym typeface="Noto Sans SC"/>
                </a:rPr>
                <a:t>ChaosMesh，完成故障注入流程。</a:t>
              </a:r>
            </a:p>
          </p:txBody>
        </p:sp>
      </p:grpSp>
      <p:grpSp>
        <p:nvGrpSpPr>
          <p:cNvPr name="Group 8" id="8"/>
          <p:cNvGrpSpPr/>
          <p:nvPr/>
        </p:nvGrpSpPr>
        <p:grpSpPr>
          <a:xfrm>
            <a:off x="1179444" y="3312756"/>
            <a:ext cx="4780720" cy="781880"/>
            <a:chOff x="1179444" y="3312756"/>
            <a:chExt cx="4780720" cy="781880"/>
          </a:xfrm>
        </p:grpSpPr>
        <p:sp>
          <p:nvSpPr>
            <p:cNvPr name="AutoShape 9" id="9"/>
            <p:cNvSpPr/>
            <p:nvPr/>
          </p:nvSpPr>
          <p:spPr>
            <a:xfrm rot="0" flipH="false" flipV="false">
              <a:off x="1179444" y="3312756"/>
              <a:ext cx="781880" cy="781880"/>
            </a:xfrm>
            <a:prstGeom prst="ellipse">
              <a:avLst/>
            </a:prstGeom>
            <a:noFill/>
            <a:ln w="254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true" i="false" strike="noStrike" u="none" sz="2400">
                  <a:solidFill>
                    <a:srgbClr val="808080"/>
                  </a:solidFill>
                  <a:latin typeface="Arial"/>
                  <a:ea typeface="Arial"/>
                  <a:cs typeface="Arial"/>
                  <a:sym typeface="Arial"/>
                </a:rPr>
                <a:t>02</a:t>
              </a:r>
              <a:endParaRPr lang="en-US" sz="1100"/>
            </a:p>
          </p:txBody>
        </p:sp>
        <p:sp>
          <p:nvSpPr>
            <p:cNvPr name="AutoShape 10" id="10"/>
            <p:cNvSpPr/>
            <p:nvPr/>
          </p:nvSpPr>
          <p:spPr>
            <a:xfrm rot="0" flipH="false" flipV="false">
              <a:off x="2097157" y="3411309"/>
              <a:ext cx="3863007" cy="58356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实现Prometheus+Grafana监控，覆盖多项性能指标。</a:t>
              </a:r>
              <a:endParaRPr lang="en-US" sz="1100"/>
            </a:p>
          </p:txBody>
        </p:sp>
      </p:grpSp>
      <p:grpSp>
        <p:nvGrpSpPr>
          <p:cNvPr name="Group 11" id="11"/>
          <p:cNvGrpSpPr/>
          <p:nvPr/>
        </p:nvGrpSpPr>
        <p:grpSpPr>
          <a:xfrm>
            <a:off x="1179444" y="4748020"/>
            <a:ext cx="4757530" cy="781880"/>
            <a:chOff x="1179444" y="4748020"/>
            <a:chExt cx="4757530" cy="781880"/>
          </a:xfrm>
        </p:grpSpPr>
        <p:sp>
          <p:nvSpPr>
            <p:cNvPr name="AutoShape 12" id="12"/>
            <p:cNvSpPr/>
            <p:nvPr/>
          </p:nvSpPr>
          <p:spPr>
            <a:xfrm rot="0" flipH="false" flipV="false">
              <a:off x="1179444" y="4748020"/>
              <a:ext cx="781880" cy="781880"/>
            </a:xfrm>
            <a:prstGeom prst="ellipse">
              <a:avLst/>
            </a:prstGeom>
            <a:noFill/>
            <a:ln w="254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true" i="false" strike="noStrike" u="none" sz="2400">
                  <a:solidFill>
                    <a:srgbClr val="808080"/>
                  </a:solidFill>
                  <a:latin typeface="Arial"/>
                  <a:ea typeface="Arial"/>
                  <a:cs typeface="Arial"/>
                  <a:sym typeface="Arial"/>
                </a:rPr>
                <a:t>03</a:t>
              </a:r>
              <a:endParaRPr lang="en-US" sz="1100"/>
            </a:p>
          </p:txBody>
        </p:sp>
        <p:sp>
          <p:nvSpPr>
            <p:cNvPr name="AutoShape 13" id="13"/>
            <p:cNvSpPr/>
            <p:nvPr/>
          </p:nvSpPr>
          <p:spPr>
            <a:xfrm rot="0" flipH="false" flipV="false">
              <a:off x="2073967" y="4844220"/>
              <a:ext cx="3863007" cy="58356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通过注入CPU压力，验证系统响应与负载变化。</a:t>
              </a:r>
              <a:endParaRPr lang="en-US" sz="1100"/>
            </a:p>
          </p:txBody>
        </p:sp>
      </p:grpSp>
      <p:grpSp>
        <p:nvGrpSpPr>
          <p:cNvPr name="Group 14" id="14"/>
          <p:cNvGrpSpPr/>
          <p:nvPr/>
        </p:nvGrpSpPr>
        <p:grpSpPr>
          <a:xfrm>
            <a:off x="6414051" y="1877492"/>
            <a:ext cx="4780722" cy="781880"/>
            <a:chOff x="6414051" y="1877492"/>
            <a:chExt cx="4780722" cy="781880"/>
          </a:xfrm>
        </p:grpSpPr>
        <p:sp>
          <p:nvSpPr>
            <p:cNvPr name="AutoShape 15" id="15"/>
            <p:cNvSpPr/>
            <p:nvPr/>
          </p:nvSpPr>
          <p:spPr>
            <a:xfrm rot="0" flipH="false" flipV="false">
              <a:off x="6414051" y="1877492"/>
              <a:ext cx="781880" cy="781880"/>
            </a:xfrm>
            <a:prstGeom prst="ellipse">
              <a:avLst/>
            </a:prstGeom>
            <a:noFill/>
            <a:ln w="254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true" i="false" strike="noStrike" u="none" sz="2400">
                  <a:solidFill>
                    <a:srgbClr val="808080"/>
                  </a:solidFill>
                  <a:latin typeface="Arial"/>
                  <a:ea typeface="Arial"/>
                  <a:cs typeface="Arial"/>
                  <a:sym typeface="Arial"/>
                </a:rPr>
                <a:t>04</a:t>
              </a:r>
              <a:endParaRPr lang="en-US" sz="1100"/>
            </a:p>
          </p:txBody>
        </p:sp>
        <p:sp>
          <p:nvSpPr>
            <p:cNvPr name="AutoShape 16" id="16"/>
            <p:cNvSpPr/>
            <p:nvPr/>
          </p:nvSpPr>
          <p:spPr>
            <a:xfrm rot="0" flipH="false" flipV="false">
              <a:off x="7331766" y="1978398"/>
              <a:ext cx="3863007" cy="58356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Pod暂停注入成功，辅助识别服务稳定性风险。</a:t>
              </a:r>
              <a:endParaRPr lang="en-US" sz="1100"/>
            </a:p>
          </p:txBody>
        </p:sp>
      </p:grpSp>
      <p:grpSp>
        <p:nvGrpSpPr>
          <p:cNvPr name="Group 17" id="17"/>
          <p:cNvGrpSpPr/>
          <p:nvPr/>
        </p:nvGrpSpPr>
        <p:grpSpPr>
          <a:xfrm>
            <a:off x="6414051" y="3312756"/>
            <a:ext cx="4780722" cy="781880"/>
            <a:chOff x="6414051" y="3312756"/>
            <a:chExt cx="4780722" cy="781880"/>
          </a:xfrm>
        </p:grpSpPr>
        <p:sp>
          <p:nvSpPr>
            <p:cNvPr name="AutoShape 18" id="18"/>
            <p:cNvSpPr/>
            <p:nvPr/>
          </p:nvSpPr>
          <p:spPr>
            <a:xfrm rot="0" flipH="false" flipV="false">
              <a:off x="6414051" y="3312756"/>
              <a:ext cx="781880" cy="781880"/>
            </a:xfrm>
            <a:prstGeom prst="ellipse">
              <a:avLst/>
            </a:prstGeom>
            <a:noFill/>
            <a:ln w="254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true" i="false" strike="noStrike" u="none" sz="2400">
                  <a:solidFill>
                    <a:srgbClr val="808080"/>
                  </a:solidFill>
                  <a:latin typeface="Arial"/>
                  <a:ea typeface="Arial"/>
                  <a:cs typeface="Arial"/>
                  <a:sym typeface="Arial"/>
                </a:rPr>
                <a:t>05</a:t>
              </a:r>
              <a:endParaRPr lang="en-US" sz="1100"/>
            </a:p>
          </p:txBody>
        </p:sp>
        <p:sp>
          <p:nvSpPr>
            <p:cNvPr name="AutoShape 19" id="19"/>
            <p:cNvSpPr/>
            <p:nvPr/>
          </p:nvSpPr>
          <p:spPr>
            <a:xfrm rot="0" flipH="false" flipV="false">
              <a:off x="7331766" y="3411308"/>
              <a:ext cx="3863007" cy="58356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应用PUAD模型进行异常检测，识别准确率高。</a:t>
              </a:r>
              <a:endParaRPr lang="en-US" sz="1100"/>
            </a:p>
          </p:txBody>
        </p:sp>
      </p:grpSp>
      <p:grpSp>
        <p:nvGrpSpPr>
          <p:cNvPr name="Group 20" id="20"/>
          <p:cNvGrpSpPr/>
          <p:nvPr/>
        </p:nvGrpSpPr>
        <p:grpSpPr>
          <a:xfrm>
            <a:off x="6414051" y="4748020"/>
            <a:ext cx="4780722" cy="781880"/>
            <a:chOff x="6414051" y="4748020"/>
            <a:chExt cx="4780722" cy="781880"/>
          </a:xfrm>
        </p:grpSpPr>
        <p:sp>
          <p:nvSpPr>
            <p:cNvPr name="AutoShape 21" id="21"/>
            <p:cNvSpPr/>
            <p:nvPr/>
          </p:nvSpPr>
          <p:spPr>
            <a:xfrm rot="0" flipH="false" flipV="false">
              <a:off x="6414051" y="4748020"/>
              <a:ext cx="781880" cy="781880"/>
            </a:xfrm>
            <a:prstGeom prst="ellipse">
              <a:avLst/>
            </a:prstGeom>
            <a:noFill/>
            <a:ln w="25400" cap="flat">
              <a:solidFill>
                <a:srgbClr val="82318E">
                  <a:alpha val="100000"/>
                </a:srgbClr>
              </a:solidFill>
              <a:prstDash val="solid"/>
            </a:ln>
          </p:spPr>
          <p:txBody>
            <a:bodyPr anchor="ctr" rtlCol="false" lIns="91440" rIns="91440" tIns="45720" bIns="45720"/>
            <a:lstStyle/>
            <a:p>
              <a:pPr algn="ctr" indent="0">
                <a:lnSpc>
                  <a:spcPct val="100000"/>
                </a:lnSpc>
                <a:defRPr/>
              </a:pPr>
              <a:r>
                <a:rPr lang="en-US" b="true" i="false" strike="noStrike" u="none" sz="2400">
                  <a:solidFill>
                    <a:srgbClr val="808080"/>
                  </a:solidFill>
                  <a:latin typeface="Arial"/>
                  <a:ea typeface="Arial"/>
                  <a:cs typeface="Arial"/>
                  <a:sym typeface="Arial"/>
                </a:rPr>
                <a:t>06</a:t>
              </a:r>
              <a:endParaRPr lang="en-US" sz="1100"/>
            </a:p>
          </p:txBody>
        </p:sp>
        <p:sp>
          <p:nvSpPr>
            <p:cNvPr name="AutoShape 22" id="22"/>
            <p:cNvSpPr/>
            <p:nvPr/>
          </p:nvSpPr>
          <p:spPr>
            <a:xfrm rot="0" flipH="false" flipV="false">
              <a:off x="7331766" y="4842266"/>
              <a:ext cx="3863007" cy="583565"/>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两阶段训练策略提升模型适应性与检测精度。</a:t>
              </a:r>
              <a:endParaRPr lang="en-US" sz="1100"/>
            </a:p>
          </p:txBody>
        </p:sp>
      </p:gr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par>
                          <p:cTn id="10" fill="hold">
                            <p:childTnLst>
                              <p:par>
                                <p:cTn fill="hold" id="11" nodeType="afterEffect" presetClass="entr" presetID="42" presetSubtype="0" repeatCount="0">
                                  <p:stCondLst>
                                    <p:cond delay="0"/>
                                  </p:stCondLst>
                                  <p:childTnLst>
                                    <p:set>
                                      <p:cBhvr>
                                        <p:cTn dur="1" fill="hold" id="12">
                                          <p:stCondLst>
                                            <p:cond delay="0"/>
                                          </p:stCondLst>
                                        </p:cTn>
                                        <p:tgtEl>
                                          <p:spTgt spid="5"/>
                                        </p:tgtEl>
                                        <p:attrNameLst>
                                          <p:attrName>style.visibility</p:attrName>
                                        </p:attrNameLst>
                                      </p:cBhvr>
                                      <p:to>
                                        <p:strVal val="visible"/>
                                      </p:to>
                                    </p:set>
                                    <p:animEffect filter="fade" transition="in">
                                      <p:cBhvr>
                                        <p:cTn dur="250" id="13"/>
                                        <p:tgtEl>
                                          <p:spTgt spid="5"/>
                                        </p:tgtEl>
                                      </p:cBhvr>
                                    </p:animEffect>
                                    <p:anim calcmode="lin" valueType="num">
                                      <p:cBhvr>
                                        <p:cTn dur="250" fill="hold" id="14"/>
                                        <p:tgtEl>
                                          <p:spTgt spid="5"/>
                                        </p:tgtEl>
                                        <p:attrNameLst>
                                          <p:attrName>ppt_x</p:attrName>
                                        </p:attrNameLst>
                                      </p:cBhvr>
                                      <p:tavLst>
                                        <p:tav tm="0">
                                          <p:val>
                                            <p:strVal val="#ppt_x"/>
                                          </p:val>
                                        </p:tav>
                                        <p:tav tm="100000">
                                          <p:val>
                                            <p:strVal val="#ppt_x"/>
                                          </p:val>
                                        </p:tav>
                                      </p:tavLst>
                                    </p:anim>
                                    <p:anim calcmode="lin" valueType="num">
                                      <p:cBhvr>
                                        <p:cTn dur="250" fill="hold" id="15"/>
                                        <p:tgtEl>
                                          <p:spTgt spid="5"/>
                                        </p:tgtEl>
                                        <p:attrNameLst>
                                          <p:attrName>ppt_y</p:attrName>
                                        </p:attrNameLst>
                                      </p:cBhvr>
                                      <p:tavLst>
                                        <p:tav tm="0">
                                          <p:val>
                                            <p:strVal val="#ppt_y+.1"/>
                                          </p:val>
                                        </p:tav>
                                        <p:tav tm="100000">
                                          <p:val>
                                            <p:strVal val="#ppt_y"/>
                                          </p:val>
                                        </p:tav>
                                      </p:tavLst>
                                    </p:anim>
                                  </p:childTnLst>
                                </p:cTn>
                              </p:par>
                            </p:childTnLst>
                          </p:cTn>
                        </p:par>
                        <p:par>
                          <p:cTn id="16" fill="hold">
                            <p:childTnLst>
                              <p:par>
                                <p:cTn fill="hold" id="17" nodeType="afterEffect" presetClass="entr" presetID="42" presetSubtype="0" repeatCount="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250" id="19"/>
                                        <p:tgtEl>
                                          <p:spTgt spid="8"/>
                                        </p:tgtEl>
                                      </p:cBhvr>
                                    </p:animEffect>
                                    <p:anim calcmode="lin" valueType="num">
                                      <p:cBhvr>
                                        <p:cTn dur="250" fill="hold" id="20"/>
                                        <p:tgtEl>
                                          <p:spTgt spid="8"/>
                                        </p:tgtEl>
                                        <p:attrNameLst>
                                          <p:attrName>ppt_x</p:attrName>
                                        </p:attrNameLst>
                                      </p:cBhvr>
                                      <p:tavLst>
                                        <p:tav tm="0">
                                          <p:val>
                                            <p:strVal val="#ppt_x"/>
                                          </p:val>
                                        </p:tav>
                                        <p:tav tm="100000">
                                          <p:val>
                                            <p:strVal val="#ppt_x"/>
                                          </p:val>
                                        </p:tav>
                                      </p:tavLst>
                                    </p:anim>
                                    <p:anim calcmode="lin" valueType="num">
                                      <p:cBhvr>
                                        <p:cTn dur="250" fill="hold" id="21"/>
                                        <p:tgtEl>
                                          <p:spTgt spid="8"/>
                                        </p:tgtEl>
                                        <p:attrNameLst>
                                          <p:attrName>ppt_y</p:attrName>
                                        </p:attrNameLst>
                                      </p:cBhvr>
                                      <p:tavLst>
                                        <p:tav tm="0">
                                          <p:val>
                                            <p:strVal val="#ppt_y+.1"/>
                                          </p:val>
                                        </p:tav>
                                        <p:tav tm="100000">
                                          <p:val>
                                            <p:strVal val="#ppt_y"/>
                                          </p:val>
                                        </p:tav>
                                      </p:tavLst>
                                    </p:anim>
                                  </p:childTnLst>
                                </p:cTn>
                              </p:par>
                            </p:childTnLst>
                          </p:cTn>
                        </p:par>
                        <p:par>
                          <p:cTn id="22" fill="hold">
                            <p:childTnLst>
                              <p:par>
                                <p:cTn fill="hold" id="23" nodeType="afterEffect" presetClass="entr" presetID="42" presetSubtype="0" repeatCount="0">
                                  <p:stCondLst>
                                    <p:cond delay="0"/>
                                  </p:stCondLst>
                                  <p:childTnLst>
                                    <p:set>
                                      <p:cBhvr>
                                        <p:cTn dur="1" fill="hold" id="24">
                                          <p:stCondLst>
                                            <p:cond delay="0"/>
                                          </p:stCondLst>
                                        </p:cTn>
                                        <p:tgtEl>
                                          <p:spTgt spid="11"/>
                                        </p:tgtEl>
                                        <p:attrNameLst>
                                          <p:attrName>style.visibility</p:attrName>
                                        </p:attrNameLst>
                                      </p:cBhvr>
                                      <p:to>
                                        <p:strVal val="visible"/>
                                      </p:to>
                                    </p:set>
                                    <p:animEffect filter="fade" transition="in">
                                      <p:cBhvr>
                                        <p:cTn dur="250" id="25"/>
                                        <p:tgtEl>
                                          <p:spTgt spid="11"/>
                                        </p:tgtEl>
                                      </p:cBhvr>
                                    </p:animEffect>
                                    <p:anim calcmode="lin" valueType="num">
                                      <p:cBhvr>
                                        <p:cTn dur="250" fill="hold" id="26"/>
                                        <p:tgtEl>
                                          <p:spTgt spid="11"/>
                                        </p:tgtEl>
                                        <p:attrNameLst>
                                          <p:attrName>ppt_x</p:attrName>
                                        </p:attrNameLst>
                                      </p:cBhvr>
                                      <p:tavLst>
                                        <p:tav tm="0">
                                          <p:val>
                                            <p:strVal val="#ppt_x"/>
                                          </p:val>
                                        </p:tav>
                                        <p:tav tm="100000">
                                          <p:val>
                                            <p:strVal val="#ppt_x"/>
                                          </p:val>
                                        </p:tav>
                                      </p:tavLst>
                                    </p:anim>
                                    <p:anim calcmode="lin" valueType="num">
                                      <p:cBhvr>
                                        <p:cTn dur="250" fill="hold" id="27"/>
                                        <p:tgtEl>
                                          <p:spTgt spid="11"/>
                                        </p:tgtEl>
                                        <p:attrNameLst>
                                          <p:attrName>ppt_y</p:attrName>
                                        </p:attrNameLst>
                                      </p:cBhvr>
                                      <p:tavLst>
                                        <p:tav tm="0">
                                          <p:val>
                                            <p:strVal val="#ppt_y+.1"/>
                                          </p:val>
                                        </p:tav>
                                        <p:tav tm="100000">
                                          <p:val>
                                            <p:strVal val="#ppt_y"/>
                                          </p:val>
                                        </p:tav>
                                      </p:tavLst>
                                    </p:anim>
                                  </p:childTnLst>
                                </p:cTn>
                              </p:par>
                            </p:childTnLst>
                          </p:cTn>
                        </p:par>
                        <p:par>
                          <p:cTn id="28" fill="hold">
                            <p:childTnLst>
                              <p:par>
                                <p:cTn fill="hold" id="29" nodeType="afterEffect" presetClass="entr" presetID="42" presetSubtype="0" repeatCount="0">
                                  <p:stCondLst>
                                    <p:cond delay="0"/>
                                  </p:stCondLst>
                                  <p:childTnLst>
                                    <p:set>
                                      <p:cBhvr>
                                        <p:cTn dur="1" fill="hold" id="30">
                                          <p:stCondLst>
                                            <p:cond delay="0"/>
                                          </p:stCondLst>
                                        </p:cTn>
                                        <p:tgtEl>
                                          <p:spTgt spid="14"/>
                                        </p:tgtEl>
                                        <p:attrNameLst>
                                          <p:attrName>style.visibility</p:attrName>
                                        </p:attrNameLst>
                                      </p:cBhvr>
                                      <p:to>
                                        <p:strVal val="visible"/>
                                      </p:to>
                                    </p:set>
                                    <p:animEffect filter="fade" transition="in">
                                      <p:cBhvr>
                                        <p:cTn dur="250" id="31"/>
                                        <p:tgtEl>
                                          <p:spTgt spid="14"/>
                                        </p:tgtEl>
                                      </p:cBhvr>
                                    </p:animEffect>
                                    <p:anim calcmode="lin" valueType="num">
                                      <p:cBhvr>
                                        <p:cTn dur="250" fill="hold" id="32"/>
                                        <p:tgtEl>
                                          <p:spTgt spid="14"/>
                                        </p:tgtEl>
                                        <p:attrNameLst>
                                          <p:attrName>ppt_x</p:attrName>
                                        </p:attrNameLst>
                                      </p:cBhvr>
                                      <p:tavLst>
                                        <p:tav tm="0">
                                          <p:val>
                                            <p:strVal val="#ppt_x"/>
                                          </p:val>
                                        </p:tav>
                                        <p:tav tm="100000">
                                          <p:val>
                                            <p:strVal val="#ppt_x"/>
                                          </p:val>
                                        </p:tav>
                                      </p:tavLst>
                                    </p:anim>
                                    <p:anim calcmode="lin" valueType="num">
                                      <p:cBhvr>
                                        <p:cTn dur="250" fill="hold" id="33"/>
                                        <p:tgtEl>
                                          <p:spTgt spid="14"/>
                                        </p:tgtEl>
                                        <p:attrNameLst>
                                          <p:attrName>ppt_y</p:attrName>
                                        </p:attrNameLst>
                                      </p:cBhvr>
                                      <p:tavLst>
                                        <p:tav tm="0">
                                          <p:val>
                                            <p:strVal val="#ppt_y+.1"/>
                                          </p:val>
                                        </p:tav>
                                        <p:tav tm="100000">
                                          <p:val>
                                            <p:strVal val="#ppt_y"/>
                                          </p:val>
                                        </p:tav>
                                      </p:tavLst>
                                    </p:anim>
                                  </p:childTnLst>
                                </p:cTn>
                              </p:par>
                            </p:childTnLst>
                          </p:cTn>
                        </p:par>
                        <p:par>
                          <p:cTn id="34" fill="hold">
                            <p:childTnLst>
                              <p:par>
                                <p:cTn fill="hold" id="35" nodeType="afterEffect" presetClass="entr" presetID="42" presetSubtype="0" repeatCount="0">
                                  <p:stCondLst>
                                    <p:cond delay="0"/>
                                  </p:stCondLst>
                                  <p:childTnLst>
                                    <p:set>
                                      <p:cBhvr>
                                        <p:cTn dur="1" fill="hold" id="36">
                                          <p:stCondLst>
                                            <p:cond delay="0"/>
                                          </p:stCondLst>
                                        </p:cTn>
                                        <p:tgtEl>
                                          <p:spTgt spid="17"/>
                                        </p:tgtEl>
                                        <p:attrNameLst>
                                          <p:attrName>style.visibility</p:attrName>
                                        </p:attrNameLst>
                                      </p:cBhvr>
                                      <p:to>
                                        <p:strVal val="visible"/>
                                      </p:to>
                                    </p:set>
                                    <p:animEffect filter="fade" transition="in">
                                      <p:cBhvr>
                                        <p:cTn dur="250" id="37"/>
                                        <p:tgtEl>
                                          <p:spTgt spid="17"/>
                                        </p:tgtEl>
                                      </p:cBhvr>
                                    </p:animEffect>
                                    <p:anim calcmode="lin" valueType="num">
                                      <p:cBhvr>
                                        <p:cTn dur="250" fill="hold" id="38"/>
                                        <p:tgtEl>
                                          <p:spTgt spid="17"/>
                                        </p:tgtEl>
                                        <p:attrNameLst>
                                          <p:attrName>ppt_x</p:attrName>
                                        </p:attrNameLst>
                                      </p:cBhvr>
                                      <p:tavLst>
                                        <p:tav tm="0">
                                          <p:val>
                                            <p:strVal val="#ppt_x"/>
                                          </p:val>
                                        </p:tav>
                                        <p:tav tm="100000">
                                          <p:val>
                                            <p:strVal val="#ppt_x"/>
                                          </p:val>
                                        </p:tav>
                                      </p:tavLst>
                                    </p:anim>
                                    <p:anim calcmode="lin" valueType="num">
                                      <p:cBhvr>
                                        <p:cTn dur="250" fill="hold" id="39"/>
                                        <p:tgtEl>
                                          <p:spTgt spid="17"/>
                                        </p:tgtEl>
                                        <p:attrNameLst>
                                          <p:attrName>ppt_y</p:attrName>
                                        </p:attrNameLst>
                                      </p:cBhvr>
                                      <p:tavLst>
                                        <p:tav tm="0">
                                          <p:val>
                                            <p:strVal val="#ppt_y+.1"/>
                                          </p:val>
                                        </p:tav>
                                        <p:tav tm="100000">
                                          <p:val>
                                            <p:strVal val="#ppt_y"/>
                                          </p:val>
                                        </p:tav>
                                      </p:tavLst>
                                    </p:anim>
                                  </p:childTnLst>
                                </p:cTn>
                              </p:par>
                            </p:childTnLst>
                          </p:cTn>
                        </p:par>
                        <p:par>
                          <p:cTn id="40" fill="hold">
                            <p:childTnLst>
                              <p:par>
                                <p:cTn fill="hold" id="41" nodeType="afterEffect" presetClass="entr" presetID="42" presetSubtype="0" repeatCount="0">
                                  <p:stCondLst>
                                    <p:cond delay="0"/>
                                  </p:stCondLst>
                                  <p:childTnLst>
                                    <p:set>
                                      <p:cBhvr>
                                        <p:cTn dur="1" fill="hold" id="42">
                                          <p:stCondLst>
                                            <p:cond delay="0"/>
                                          </p:stCondLst>
                                        </p:cTn>
                                        <p:tgtEl>
                                          <p:spTgt spid="20"/>
                                        </p:tgtEl>
                                        <p:attrNameLst>
                                          <p:attrName>style.visibility</p:attrName>
                                        </p:attrNameLst>
                                      </p:cBhvr>
                                      <p:to>
                                        <p:strVal val="visible"/>
                                      </p:to>
                                    </p:set>
                                    <p:animEffect filter="fade" transition="in">
                                      <p:cBhvr>
                                        <p:cTn dur="250" id="43"/>
                                        <p:tgtEl>
                                          <p:spTgt spid="20"/>
                                        </p:tgtEl>
                                      </p:cBhvr>
                                    </p:animEffect>
                                    <p:anim calcmode="lin" valueType="num">
                                      <p:cBhvr>
                                        <p:cTn dur="250" fill="hold" id="44"/>
                                        <p:tgtEl>
                                          <p:spTgt spid="20"/>
                                        </p:tgtEl>
                                        <p:attrNameLst>
                                          <p:attrName>ppt_x</p:attrName>
                                        </p:attrNameLst>
                                      </p:cBhvr>
                                      <p:tavLst>
                                        <p:tav tm="0">
                                          <p:val>
                                            <p:strVal val="#ppt_x"/>
                                          </p:val>
                                        </p:tav>
                                        <p:tav tm="100000">
                                          <p:val>
                                            <p:strVal val="#ppt_x"/>
                                          </p:val>
                                        </p:tav>
                                      </p:tavLst>
                                    </p:anim>
                                    <p:anim calcmode="lin" valueType="num">
                                      <p:cBhvr>
                                        <p:cTn dur="250" fill="hold" id="45"/>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704522" y="2598003"/>
            <a:ext cx="6708914" cy="1272094"/>
            <a:chOff x="4704522" y="2598003"/>
            <a:chExt cx="6708914" cy="1272094"/>
          </a:xfrm>
        </p:grpSpPr>
        <p:sp>
          <p:nvSpPr>
            <p:cNvPr name="AutoShape 3" id="3"/>
            <p:cNvSpPr/>
            <p:nvPr/>
          </p:nvSpPr>
          <p:spPr>
            <a:xfrm rot="0" flipH="false" flipV="false">
              <a:off x="4704522" y="2598003"/>
              <a:ext cx="6708914" cy="830997"/>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4800">
                  <a:solidFill>
                    <a:srgbClr val="82318E"/>
                  </a:solidFill>
                  <a:latin typeface="Noto Sans SC"/>
                  <a:ea typeface="Noto Sans SC"/>
                  <a:cs typeface="Noto Sans SC"/>
                  <a:sym typeface="Noto Sans SC"/>
                </a:rPr>
                <a:t>感谢观看！欢迎指正！</a:t>
              </a:r>
              <a:endParaRPr lang="en-US" sz="1100"/>
            </a:p>
          </p:txBody>
        </p:sp>
        <p:sp>
          <p:nvSpPr>
            <p:cNvPr name="AutoShape 4" id="4"/>
            <p:cNvSpPr/>
            <p:nvPr/>
          </p:nvSpPr>
          <p:spPr>
            <a:xfrm rot="0" flipH="false" flipV="false">
              <a:off x="5415387" y="3531543"/>
              <a:ext cx="5287184" cy="338554"/>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1600">
                  <a:solidFill>
                    <a:srgbClr val="82318E"/>
                  </a:solidFill>
                  <a:latin typeface="Arial"/>
                  <a:ea typeface="Arial"/>
                  <a:cs typeface="Arial"/>
                  <a:sym typeface="Arial"/>
                </a:rPr>
                <a:t>Nankai University</a:t>
              </a:r>
              <a:endParaRPr lang="en-US" sz="1100"/>
            </a:p>
          </p:txBody>
        </p:sp>
      </p:grpSp>
      <p:pic>
        <p:nvPicPr>
          <p:cNvPr name="Picture 5" id="5"/>
          <p:cNvPicPr>
            <a:picLocks noChangeAspect="true"/>
          </p:cNvPicPr>
          <p:nvPr/>
        </p:nvPicPr>
        <p:blipFill>
          <a:blip r:embed="rId2"/>
          <a:srcRect l="2393" r="3225" t="2420" b="2183"/>
          <a:stretch>
            <a:fillRect/>
          </a:stretch>
        </p:blipFill>
        <p:spPr>
          <a:xfrm rot="0" flipH="false" flipV="false">
            <a:off x="1830705" y="1828800"/>
            <a:ext cx="2160000" cy="2160000"/>
          </a:xfrm>
          <a:prstGeom prst="ellipse">
            <a:avLst/>
          </a:prstGeom>
          <a:ln w="12700">
            <a:noFill/>
            <a:prstDash val="solid"/>
          </a:ln>
        </p:spPr>
      </p:pic>
      <p:sp>
        <p:nvSpPr>
          <p:cNvPr name="AutoShape 6" id="6"/>
          <p:cNvSpPr/>
          <p:nvPr/>
        </p:nvSpPr>
        <p:spPr>
          <a:xfrm rot="0" flipH="false" flipV="false">
            <a:off x="5415387" y="4100162"/>
            <a:ext cx="5150177" cy="454104"/>
          </a:xfrm>
          <a:prstGeom prst="roundRect">
            <a:avLst>
              <a:gd name="adj" fmla="val 50000"/>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1800">
                <a:solidFill>
                  <a:srgbClr val="FFFFFF"/>
                </a:solidFill>
                <a:latin typeface="Noto Sans SC"/>
                <a:ea typeface="Noto Sans SC"/>
                <a:cs typeface="Noto Sans SC"/>
                <a:sym typeface="Noto Sans SC"/>
              </a:rPr>
              <a:t>王春阳 李盛熙 涂峥越 孙嘉泽 周宇轩 元绍昶</a:t>
            </a:r>
            <a:endParaRPr lang="en-US" sz="1100"/>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2" presetSubtype="4" repeatCount="0">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250" fill="hold" id="7"/>
                                        <p:tgtEl>
                                          <p:spTgt spid="6"/>
                                        </p:tgtEl>
                                        <p:attrNameLst>
                                          <p:attrName>ppt_x</p:attrName>
                                        </p:attrNameLst>
                                      </p:cBhvr>
                                      <p:tavLst>
                                        <p:tav tm="0">
                                          <p:val>
                                            <p:strVal val="#ppt_x"/>
                                          </p:val>
                                        </p:tav>
                                        <p:tav tm="100000">
                                          <p:val>
                                            <p:strVal val="#ppt_x"/>
                                          </p:val>
                                        </p:tav>
                                      </p:tavLst>
                                    </p:anim>
                                    <p:anim calcmode="lin" valueType="num">
                                      <p:cBhvr additive="base">
                                        <p:cTn dur="250" fill="hold" id="8"/>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95505"/>
            <a:ext cx="8282609" cy="891520"/>
            <a:chOff x="417443" y="395505"/>
            <a:chExt cx="8282609" cy="891520"/>
          </a:xfrm>
        </p:grpSpPr>
        <p:sp>
          <p:nvSpPr>
            <p:cNvPr name="AutoShape 3" id="3"/>
            <p:cNvSpPr/>
            <p:nvPr/>
          </p:nvSpPr>
          <p:spPr>
            <a:xfrm rot="0" flipH="false" flipV="false">
              <a:off x="417443" y="395505"/>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Noto Sans SC"/>
                  <a:ea typeface="Noto Sans SC"/>
                  <a:cs typeface="Noto Sans SC"/>
                  <a:sym typeface="Noto Sans SC"/>
                </a:rPr>
                <a:t>微服务介绍</a:t>
              </a:r>
              <a:endParaRPr lang="en-US" sz="1100"/>
            </a:p>
          </p:txBody>
        </p:sp>
        <p:sp>
          <p:nvSpPr>
            <p:cNvPr name="AutoShape 4" id="4"/>
            <p:cNvSpPr/>
            <p:nvPr/>
          </p:nvSpPr>
          <p:spPr>
            <a:xfrm rot="0" flipH="false" flipV="false">
              <a:off x="417443" y="918725"/>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Noto Sans SC"/>
                  <a:ea typeface="Noto Sans SC"/>
                  <a:cs typeface="Noto Sans SC"/>
                  <a:sym typeface="Noto Sans SC"/>
                </a:rPr>
                <a:t>Introduction to Microservices</a:t>
              </a:r>
              <a:endParaRPr lang="en-US" sz="1100"/>
            </a:p>
          </p:txBody>
        </p:sp>
      </p:grpSp>
      <p:grpSp>
        <p:nvGrpSpPr>
          <p:cNvPr name="Group 5" id="5"/>
          <p:cNvGrpSpPr/>
          <p:nvPr/>
        </p:nvGrpSpPr>
        <p:grpSpPr>
          <a:xfrm>
            <a:off x="681579" y="1512220"/>
            <a:ext cx="5005705" cy="4091305"/>
            <a:chOff x="681579" y="1512220"/>
            <a:chExt cx="5005705" cy="4091305"/>
          </a:xfrm>
        </p:grpSpPr>
        <p:grpSp>
          <p:nvGrpSpPr>
            <p:cNvPr name="Group 6" id="6"/>
            <p:cNvGrpSpPr/>
            <p:nvPr/>
          </p:nvGrpSpPr>
          <p:grpSpPr>
            <a:xfrm>
              <a:off x="681579" y="1512220"/>
              <a:ext cx="5005705" cy="4091305"/>
              <a:chOff x="681579" y="1512220"/>
              <a:chExt cx="5005705" cy="4091305"/>
            </a:xfrm>
          </p:grpSpPr>
          <p:sp>
            <p:nvSpPr>
              <p:cNvPr name="AutoShape 7" id="7"/>
              <p:cNvSpPr/>
              <p:nvPr/>
            </p:nvSpPr>
            <p:spPr>
              <a:xfrm rot="0" flipH="false" flipV="false">
                <a:off x="681579" y="1512220"/>
                <a:ext cx="119269" cy="3525078"/>
              </a:xfrm>
              <a:prstGeom prst="rect">
                <a:avLst/>
              </a:prstGeom>
              <a:solidFill>
                <a:srgbClr val="82318E">
                  <a:alpha val="100000"/>
                </a:srgbClr>
              </a:solidFill>
              <a:ln w="12700" cap="flat">
                <a:noFill/>
                <a:prstDash val="solid"/>
              </a:ln>
            </p:spPr>
            <p:txBody>
              <a:bodyPr anchor="ctr" rtlCol="false" lIns="91440" rIns="91440" tIns="45720" bIns="45720"/>
              <a:lstStyle/>
              <a:p>
                <a:pPr algn="ctr">
                  <a:defRPr/>
                </a:pPr>
                <a:endParaRPr/>
              </a:p>
            </p:txBody>
          </p:sp>
          <p:sp>
            <p:nvSpPr>
              <p:cNvPr name="AutoShape 8" id="8"/>
              <p:cNvSpPr/>
              <p:nvPr/>
            </p:nvSpPr>
            <p:spPr>
              <a:xfrm rot="0" flipH="false" flipV="false">
                <a:off x="1318484" y="1692560"/>
                <a:ext cx="3999230" cy="52197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2800">
                    <a:solidFill>
                      <a:srgbClr val="808080"/>
                    </a:solidFill>
                    <a:latin typeface="Arial"/>
                    <a:ea typeface="Arial"/>
                    <a:cs typeface="Arial"/>
                    <a:sym typeface="Arial"/>
                  </a:rPr>
                  <a:t>Hotel-Reservation</a:t>
                </a:r>
                <a:endParaRPr lang="en-US" sz="1100"/>
              </a:p>
            </p:txBody>
          </p:sp>
          <p:sp>
            <p:nvSpPr>
              <p:cNvPr name="AutoShape 9" id="9"/>
              <p:cNvSpPr/>
              <p:nvPr/>
            </p:nvSpPr>
            <p:spPr>
              <a:xfrm rot="0" flipH="false" flipV="false">
                <a:off x="1059404" y="2280570"/>
                <a:ext cx="4627880" cy="3322955"/>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1400">
                    <a:solidFill>
                      <a:srgbClr val="000000"/>
                    </a:solidFill>
                    <a:latin typeface="Arial"/>
                    <a:ea typeface="Arial"/>
                    <a:cs typeface="Arial"/>
                    <a:sym typeface="Arial"/>
                  </a:rPr>
                  <a:t>    </a:t>
                </a:r>
                <a:r>
                  <a:rPr lang="en-US" b="true" i="false" strike="noStrike" u="none" sz="1400">
                    <a:solidFill>
                      <a:srgbClr val="000000"/>
                    </a:solidFill>
                    <a:latin typeface="Noto Sans SC"/>
                    <a:ea typeface="Noto Sans SC"/>
                    <a:cs typeface="Noto Sans SC"/>
                    <a:sym typeface="Noto Sans SC"/>
                  </a:rPr>
                  <a:t>Hotel Reservation 是一个基于 Go 和 gRPC 构建的微服务系统，用于模拟真实的酒店预订场景。它提供酒店查询、个性化推荐和预订下单等功能，服务间通过 gRPC 通信，前端支持 HTTP 访问。</a:t>
                </a:r>
                <a:endParaRPr lang="en-US" sz="1100"/>
              </a:p>
              <a:p>
                <a:pPr algn="l" indent="0">
                  <a:lnSpc>
                    <a:spcPct val="150000"/>
                  </a:lnSpc>
                </a:pPr>
                <a:r>
                  <a:rPr lang="en-US" b="true" i="false" strike="noStrike" u="none" sz="1400">
                    <a:solidFill>
                      <a:srgbClr val="000000"/>
                    </a:solidFill>
                    <a:latin typeface="Noto Sans SC"/>
                    <a:ea typeface="Noto Sans SC"/>
                    <a:cs typeface="Noto Sans SC"/>
                    <a:sym typeface="Noto Sans SC"/>
                  </a:rPr>
                  <a:t>    系统由多个独立的微服务组成，结构清晰、职责单一，支持 Docker Compose、Kubernetes 等多种部署方式。通过配置环境变量，可以灵活控制日志等级、链路追踪、TLS 加密等行为。</a:t>
                </a:r>
              </a:p>
              <a:p>
                <a:pPr algn="l" indent="0">
                  <a:lnSpc>
                    <a:spcPct val="150000"/>
                  </a:lnSpc>
                </a:pPr>
                <a:r>
                  <a:rPr lang="en-US" b="true" i="false" strike="noStrike" u="none" sz="1400">
                    <a:solidFill>
                      <a:srgbClr val="000000"/>
                    </a:solidFill>
                    <a:latin typeface="Noto Sans SC"/>
                    <a:ea typeface="Noto Sans SC"/>
                    <a:cs typeface="Noto Sans SC"/>
                    <a:sym typeface="Noto Sans SC"/>
                  </a:rPr>
                  <a:t>     同时，系统集成 wrk2 工具，支持高并发负载测试，适合用于微服务架构设计、性能评估和容错实验。</a:t>
                </a:r>
              </a:p>
            </p:txBody>
          </p:sp>
        </p:grpSp>
        <p:sp>
          <p:nvSpPr>
            <p:cNvPr name="Freeform 10" id="10"/>
            <p:cNvSpPr/>
            <p:nvPr/>
          </p:nvSpPr>
          <p:spPr>
            <a:xfrm rot="0" flipH="false" flipV="false">
              <a:off x="1193434" y="1692222"/>
              <a:ext cx="438986" cy="437866"/>
            </a:xfrm>
            <a:custGeom>
              <a:avLst/>
              <a:gdLst/>
              <a:ahLst/>
              <a:cxnLst/>
              <a:rect r="r" b="b" t="t" l="l"/>
              <a:pathLst>
                <a:path h="437866" w="438986">
                  <a:moveTo>
                    <a:pt x="255469" y="268688"/>
                  </a:moveTo>
                  <a:lnTo>
                    <a:pt x="258208" y="269560"/>
                  </a:lnTo>
                  <a:lnTo>
                    <a:pt x="255674" y="276045"/>
                  </a:lnTo>
                  <a:cubicBezTo>
                    <a:pt x="251824" y="280214"/>
                    <a:pt x="246478" y="282978"/>
                    <a:pt x="240485" y="283484"/>
                  </a:cubicBezTo>
                  <a:lnTo>
                    <a:pt x="240485" y="289289"/>
                  </a:lnTo>
                  <a:lnTo>
                    <a:pt x="246753" y="289289"/>
                  </a:lnTo>
                  <a:lnTo>
                    <a:pt x="246753" y="293252"/>
                  </a:lnTo>
                  <a:lnTo>
                    <a:pt x="230342" y="293252"/>
                  </a:lnTo>
                  <a:lnTo>
                    <a:pt x="230342" y="289289"/>
                  </a:lnTo>
                  <a:lnTo>
                    <a:pt x="237626" y="289289"/>
                  </a:lnTo>
                  <a:lnTo>
                    <a:pt x="237626" y="283484"/>
                  </a:lnTo>
                  <a:lnTo>
                    <a:pt x="237626" y="281642"/>
                  </a:lnTo>
                  <a:lnTo>
                    <a:pt x="237626" y="280537"/>
                  </a:lnTo>
                  <a:cubicBezTo>
                    <a:pt x="237903" y="280537"/>
                    <a:pt x="238272" y="280628"/>
                    <a:pt x="238548" y="280628"/>
                  </a:cubicBezTo>
                  <a:cubicBezTo>
                    <a:pt x="244173" y="280628"/>
                    <a:pt x="249290" y="278324"/>
                    <a:pt x="252999" y="274617"/>
                  </a:cubicBezTo>
                  <a:close/>
                  <a:moveTo>
                    <a:pt x="111333" y="263515"/>
                  </a:moveTo>
                  <a:lnTo>
                    <a:pt x="111648" y="264897"/>
                  </a:lnTo>
                  <a:lnTo>
                    <a:pt x="112156" y="267152"/>
                  </a:lnTo>
                  <a:lnTo>
                    <a:pt x="110989" y="265050"/>
                  </a:lnTo>
                  <a:lnTo>
                    <a:pt x="110598" y="264340"/>
                  </a:lnTo>
                  <a:close/>
                  <a:moveTo>
                    <a:pt x="111331" y="263503"/>
                  </a:moveTo>
                  <a:lnTo>
                    <a:pt x="110588" y="264329"/>
                  </a:lnTo>
                  <a:lnTo>
                    <a:pt x="110989" y="265050"/>
                  </a:lnTo>
                  <a:lnTo>
                    <a:pt x="112166" y="267195"/>
                  </a:lnTo>
                  <a:lnTo>
                    <a:pt x="112156" y="267152"/>
                  </a:lnTo>
                  <a:lnTo>
                    <a:pt x="112166" y="267171"/>
                  </a:lnTo>
                  <a:lnTo>
                    <a:pt x="111648" y="264897"/>
                  </a:lnTo>
                  <a:lnTo>
                    <a:pt x="111336" y="263511"/>
                  </a:lnTo>
                  <a:lnTo>
                    <a:pt x="111333" y="263515"/>
                  </a:lnTo>
                  <a:close/>
                  <a:moveTo>
                    <a:pt x="93378" y="215596"/>
                  </a:moveTo>
                  <a:lnTo>
                    <a:pt x="98383" y="225753"/>
                  </a:lnTo>
                  <a:lnTo>
                    <a:pt x="98513" y="226021"/>
                  </a:lnTo>
                  <a:lnTo>
                    <a:pt x="96298" y="225929"/>
                  </a:lnTo>
                  <a:lnTo>
                    <a:pt x="92058" y="226572"/>
                  </a:lnTo>
                  <a:lnTo>
                    <a:pt x="92058" y="217090"/>
                  </a:lnTo>
                  <a:close/>
                  <a:moveTo>
                    <a:pt x="93340" y="215519"/>
                  </a:moveTo>
                  <a:lnTo>
                    <a:pt x="92046" y="217085"/>
                  </a:lnTo>
                  <a:lnTo>
                    <a:pt x="92046" y="226573"/>
                  </a:lnTo>
                  <a:lnTo>
                    <a:pt x="92058" y="226572"/>
                  </a:lnTo>
                  <a:lnTo>
                    <a:pt x="92058" y="226577"/>
                  </a:lnTo>
                  <a:lnTo>
                    <a:pt x="96302" y="225932"/>
                  </a:lnTo>
                  <a:lnTo>
                    <a:pt x="98514" y="226024"/>
                  </a:lnTo>
                  <a:lnTo>
                    <a:pt x="98513" y="226021"/>
                  </a:lnTo>
                  <a:lnTo>
                    <a:pt x="98515" y="226021"/>
                  </a:lnTo>
                  <a:lnTo>
                    <a:pt x="98383" y="225753"/>
                  </a:lnTo>
                  <a:lnTo>
                    <a:pt x="93442" y="215524"/>
                  </a:lnTo>
                  <a:lnTo>
                    <a:pt x="93378" y="215596"/>
                  </a:lnTo>
                  <a:close/>
                  <a:moveTo>
                    <a:pt x="50782" y="179852"/>
                  </a:moveTo>
                  <a:lnTo>
                    <a:pt x="53128" y="183170"/>
                  </a:lnTo>
                  <a:lnTo>
                    <a:pt x="52697" y="184024"/>
                  </a:lnTo>
                  <a:lnTo>
                    <a:pt x="50352" y="184024"/>
                  </a:lnTo>
                  <a:lnTo>
                    <a:pt x="49527" y="184001"/>
                  </a:lnTo>
                  <a:lnTo>
                    <a:pt x="48612" y="180895"/>
                  </a:lnTo>
                  <a:lnTo>
                    <a:pt x="48635" y="180882"/>
                  </a:lnTo>
                  <a:close/>
                  <a:moveTo>
                    <a:pt x="9054" y="169949"/>
                  </a:moveTo>
                  <a:lnTo>
                    <a:pt x="10799" y="178485"/>
                  </a:lnTo>
                  <a:lnTo>
                    <a:pt x="14572" y="184556"/>
                  </a:lnTo>
                  <a:lnTo>
                    <a:pt x="17149" y="187408"/>
                  </a:lnTo>
                  <a:lnTo>
                    <a:pt x="21750" y="189155"/>
                  </a:lnTo>
                  <a:lnTo>
                    <a:pt x="17424" y="194215"/>
                  </a:lnTo>
                  <a:lnTo>
                    <a:pt x="9050" y="195043"/>
                  </a:lnTo>
                  <a:lnTo>
                    <a:pt x="2700" y="195043"/>
                  </a:lnTo>
                  <a:lnTo>
                    <a:pt x="3437" y="187684"/>
                  </a:lnTo>
                  <a:lnTo>
                    <a:pt x="7443" y="186840"/>
                  </a:lnTo>
                  <a:lnTo>
                    <a:pt x="8672" y="186604"/>
                  </a:lnTo>
                  <a:lnTo>
                    <a:pt x="8668" y="186582"/>
                  </a:lnTo>
                  <a:lnTo>
                    <a:pt x="8682" y="186580"/>
                  </a:lnTo>
                  <a:lnTo>
                    <a:pt x="8222" y="183176"/>
                  </a:lnTo>
                  <a:lnTo>
                    <a:pt x="8219" y="183175"/>
                  </a:lnTo>
                  <a:lnTo>
                    <a:pt x="8209" y="183104"/>
                  </a:lnTo>
                  <a:lnTo>
                    <a:pt x="5259" y="181286"/>
                  </a:lnTo>
                  <a:lnTo>
                    <a:pt x="3896" y="180416"/>
                  </a:lnTo>
                  <a:lnTo>
                    <a:pt x="3528" y="180233"/>
                  </a:lnTo>
                  <a:cubicBezTo>
                    <a:pt x="4081" y="177013"/>
                    <a:pt x="4724" y="173793"/>
                    <a:pt x="5461" y="170666"/>
                  </a:cubicBezTo>
                  <a:lnTo>
                    <a:pt x="6013" y="170574"/>
                  </a:lnTo>
                  <a:lnTo>
                    <a:pt x="6095" y="170556"/>
                  </a:lnTo>
                  <a:lnTo>
                    <a:pt x="6088" y="170578"/>
                  </a:lnTo>
                  <a:close/>
                  <a:moveTo>
                    <a:pt x="438057" y="168453"/>
                  </a:moveTo>
                  <a:cubicBezTo>
                    <a:pt x="438428" y="169645"/>
                    <a:pt x="438708" y="170838"/>
                    <a:pt x="438986" y="172121"/>
                  </a:cubicBezTo>
                  <a:lnTo>
                    <a:pt x="437407" y="169187"/>
                  </a:lnTo>
                  <a:close/>
                  <a:moveTo>
                    <a:pt x="147314" y="119908"/>
                  </a:moveTo>
                  <a:lnTo>
                    <a:pt x="147314" y="124126"/>
                  </a:lnTo>
                  <a:lnTo>
                    <a:pt x="144178" y="127244"/>
                  </a:lnTo>
                  <a:lnTo>
                    <a:pt x="137075" y="127244"/>
                  </a:lnTo>
                  <a:lnTo>
                    <a:pt x="138182" y="122476"/>
                  </a:lnTo>
                  <a:lnTo>
                    <a:pt x="141503" y="122201"/>
                  </a:lnTo>
                  <a:lnTo>
                    <a:pt x="142241" y="120551"/>
                  </a:lnTo>
                  <a:close/>
                  <a:moveTo>
                    <a:pt x="419785" y="119348"/>
                  </a:moveTo>
                  <a:cubicBezTo>
                    <a:pt x="421622" y="122855"/>
                    <a:pt x="423366" y="126454"/>
                    <a:pt x="424927" y="130052"/>
                  </a:cubicBezTo>
                  <a:lnTo>
                    <a:pt x="422723" y="129960"/>
                  </a:lnTo>
                  <a:lnTo>
                    <a:pt x="418408" y="130606"/>
                  </a:lnTo>
                  <a:lnTo>
                    <a:pt x="418408" y="120825"/>
                  </a:lnTo>
                  <a:close/>
                  <a:moveTo>
                    <a:pt x="150828" y="115936"/>
                  </a:moveTo>
                  <a:lnTo>
                    <a:pt x="151379" y="115936"/>
                  </a:lnTo>
                  <a:lnTo>
                    <a:pt x="159742" y="118422"/>
                  </a:lnTo>
                  <a:lnTo>
                    <a:pt x="159742" y="122659"/>
                  </a:lnTo>
                  <a:lnTo>
                    <a:pt x="152758" y="122659"/>
                  </a:lnTo>
                  <a:lnTo>
                    <a:pt x="150828" y="119897"/>
                  </a:lnTo>
                  <a:close/>
                  <a:moveTo>
                    <a:pt x="129781" y="111148"/>
                  </a:moveTo>
                  <a:lnTo>
                    <a:pt x="137075" y="111148"/>
                  </a:lnTo>
                  <a:lnTo>
                    <a:pt x="127658" y="124136"/>
                  </a:lnTo>
                  <a:lnTo>
                    <a:pt x="123781" y="122111"/>
                  </a:lnTo>
                  <a:lnTo>
                    <a:pt x="124611" y="116583"/>
                  </a:lnTo>
                  <a:close/>
                  <a:moveTo>
                    <a:pt x="141507" y="111148"/>
                  </a:moveTo>
                  <a:lnTo>
                    <a:pt x="148944" y="111148"/>
                  </a:lnTo>
                  <a:lnTo>
                    <a:pt x="148944" y="115477"/>
                  </a:lnTo>
                  <a:lnTo>
                    <a:pt x="145632" y="117617"/>
                  </a:lnTo>
                  <a:lnTo>
                    <a:pt x="141507" y="118431"/>
                  </a:lnTo>
                  <a:close/>
                  <a:moveTo>
                    <a:pt x="155261" y="110434"/>
                  </a:moveTo>
                  <a:lnTo>
                    <a:pt x="158673" y="112552"/>
                  </a:lnTo>
                  <a:lnTo>
                    <a:pt x="155999" y="114764"/>
                  </a:lnTo>
                  <a:lnTo>
                    <a:pt x="153325" y="112552"/>
                  </a:lnTo>
                  <a:close/>
                  <a:moveTo>
                    <a:pt x="145277" y="104168"/>
                  </a:moveTo>
                  <a:lnTo>
                    <a:pt x="149809" y="108311"/>
                  </a:lnTo>
                  <a:lnTo>
                    <a:pt x="145277" y="109416"/>
                  </a:lnTo>
                  <a:close/>
                  <a:moveTo>
                    <a:pt x="34658" y="103149"/>
                  </a:moveTo>
                  <a:lnTo>
                    <a:pt x="34842" y="105634"/>
                  </a:lnTo>
                  <a:lnTo>
                    <a:pt x="28576" y="113083"/>
                  </a:lnTo>
                  <a:cubicBezTo>
                    <a:pt x="30512" y="109680"/>
                    <a:pt x="32539" y="106369"/>
                    <a:pt x="34658" y="103149"/>
                  </a:cubicBezTo>
                  <a:close/>
                  <a:moveTo>
                    <a:pt x="132262" y="102234"/>
                  </a:moveTo>
                  <a:lnTo>
                    <a:pt x="140942" y="102234"/>
                  </a:lnTo>
                  <a:lnTo>
                    <a:pt x="140942" y="104905"/>
                  </a:lnTo>
                  <a:lnTo>
                    <a:pt x="142881" y="104905"/>
                  </a:lnTo>
                  <a:lnTo>
                    <a:pt x="142881" y="109416"/>
                  </a:lnTo>
                  <a:lnTo>
                    <a:pt x="129582" y="109416"/>
                  </a:lnTo>
                  <a:lnTo>
                    <a:pt x="124595" y="108035"/>
                  </a:lnTo>
                  <a:lnTo>
                    <a:pt x="125887" y="104905"/>
                  </a:lnTo>
                  <a:close/>
                  <a:moveTo>
                    <a:pt x="117867" y="85729"/>
                  </a:moveTo>
                  <a:lnTo>
                    <a:pt x="123118" y="86925"/>
                  </a:lnTo>
                  <a:lnTo>
                    <a:pt x="121276" y="93914"/>
                  </a:lnTo>
                  <a:lnTo>
                    <a:pt x="115656" y="95663"/>
                  </a:lnTo>
                  <a:lnTo>
                    <a:pt x="112065" y="88489"/>
                  </a:lnTo>
                  <a:close/>
                  <a:moveTo>
                    <a:pt x="383433" y="68511"/>
                  </a:moveTo>
                  <a:cubicBezTo>
                    <a:pt x="387217" y="72471"/>
                    <a:pt x="390909" y="76615"/>
                    <a:pt x="394415" y="80852"/>
                  </a:cubicBezTo>
                  <a:lnTo>
                    <a:pt x="390078" y="87206"/>
                  </a:lnTo>
                  <a:lnTo>
                    <a:pt x="374851" y="87113"/>
                  </a:lnTo>
                  <a:lnTo>
                    <a:pt x="373836" y="83983"/>
                  </a:lnTo>
                  <a:lnTo>
                    <a:pt x="383433" y="79193"/>
                  </a:lnTo>
                  <a:close/>
                  <a:moveTo>
                    <a:pt x="104615" y="62502"/>
                  </a:moveTo>
                  <a:cubicBezTo>
                    <a:pt x="104985" y="62502"/>
                    <a:pt x="104615" y="67305"/>
                    <a:pt x="104615" y="67305"/>
                  </a:cubicBezTo>
                  <a:lnTo>
                    <a:pt x="93621" y="67951"/>
                  </a:lnTo>
                  <a:lnTo>
                    <a:pt x="91587" y="65550"/>
                  </a:lnTo>
                  <a:lnTo>
                    <a:pt x="99348" y="63332"/>
                  </a:lnTo>
                  <a:cubicBezTo>
                    <a:pt x="99348" y="63332"/>
                    <a:pt x="104153" y="62502"/>
                    <a:pt x="104615" y="62502"/>
                  </a:cubicBezTo>
                  <a:close/>
                  <a:moveTo>
                    <a:pt x="96841" y="50632"/>
                  </a:moveTo>
                  <a:lnTo>
                    <a:pt x="104780" y="50632"/>
                  </a:lnTo>
                  <a:lnTo>
                    <a:pt x="104780" y="54052"/>
                  </a:lnTo>
                  <a:lnTo>
                    <a:pt x="102472" y="57102"/>
                  </a:lnTo>
                  <a:lnTo>
                    <a:pt x="91486" y="57102"/>
                  </a:lnTo>
                  <a:lnTo>
                    <a:pt x="91486" y="52666"/>
                  </a:lnTo>
                  <a:lnTo>
                    <a:pt x="91486" y="52296"/>
                  </a:lnTo>
                  <a:lnTo>
                    <a:pt x="96379" y="52296"/>
                  </a:lnTo>
                  <a:close/>
                  <a:moveTo>
                    <a:pt x="224147" y="0"/>
                  </a:moveTo>
                  <a:cubicBezTo>
                    <a:pt x="232542" y="0"/>
                    <a:pt x="240937" y="552"/>
                    <a:pt x="249053" y="1474"/>
                  </a:cubicBezTo>
                  <a:cubicBezTo>
                    <a:pt x="253296" y="1934"/>
                    <a:pt x="257447" y="2395"/>
                    <a:pt x="261506" y="3132"/>
                  </a:cubicBezTo>
                  <a:cubicBezTo>
                    <a:pt x="262429" y="3316"/>
                    <a:pt x="263258" y="3500"/>
                    <a:pt x="264180" y="3684"/>
                  </a:cubicBezTo>
                  <a:cubicBezTo>
                    <a:pt x="303754" y="11144"/>
                    <a:pt x="339543" y="29106"/>
                    <a:pt x="368598" y="54433"/>
                  </a:cubicBezTo>
                  <a:lnTo>
                    <a:pt x="366017" y="59040"/>
                  </a:lnTo>
                  <a:lnTo>
                    <a:pt x="355778" y="63000"/>
                  </a:lnTo>
                  <a:lnTo>
                    <a:pt x="351442" y="67605"/>
                  </a:lnTo>
                  <a:lnTo>
                    <a:pt x="352457" y="73039"/>
                  </a:lnTo>
                  <a:lnTo>
                    <a:pt x="357715" y="73776"/>
                  </a:lnTo>
                  <a:lnTo>
                    <a:pt x="360943" y="81605"/>
                  </a:lnTo>
                  <a:lnTo>
                    <a:pt x="369983" y="78012"/>
                  </a:lnTo>
                  <a:lnTo>
                    <a:pt x="371551" y="88513"/>
                  </a:lnTo>
                  <a:lnTo>
                    <a:pt x="368783" y="88513"/>
                  </a:lnTo>
                  <a:lnTo>
                    <a:pt x="361312" y="87406"/>
                  </a:lnTo>
                  <a:lnTo>
                    <a:pt x="353009" y="88788"/>
                  </a:lnTo>
                  <a:lnTo>
                    <a:pt x="344985" y="99934"/>
                  </a:lnTo>
                  <a:lnTo>
                    <a:pt x="333455" y="101775"/>
                  </a:lnTo>
                  <a:lnTo>
                    <a:pt x="331794" y="111446"/>
                  </a:lnTo>
                  <a:lnTo>
                    <a:pt x="336683" y="112552"/>
                  </a:lnTo>
                  <a:lnTo>
                    <a:pt x="335299" y="118815"/>
                  </a:lnTo>
                  <a:lnTo>
                    <a:pt x="323861" y="116512"/>
                  </a:lnTo>
                  <a:lnTo>
                    <a:pt x="313439" y="118815"/>
                  </a:lnTo>
                  <a:lnTo>
                    <a:pt x="311224" y="124526"/>
                  </a:lnTo>
                  <a:lnTo>
                    <a:pt x="312978" y="136591"/>
                  </a:lnTo>
                  <a:lnTo>
                    <a:pt x="319157" y="139446"/>
                  </a:lnTo>
                  <a:lnTo>
                    <a:pt x="329488" y="139355"/>
                  </a:lnTo>
                  <a:lnTo>
                    <a:pt x="336406" y="138802"/>
                  </a:lnTo>
                  <a:lnTo>
                    <a:pt x="338527" y="133275"/>
                  </a:lnTo>
                  <a:lnTo>
                    <a:pt x="349413" y="119369"/>
                  </a:lnTo>
                  <a:lnTo>
                    <a:pt x="356516" y="120842"/>
                  </a:lnTo>
                  <a:lnTo>
                    <a:pt x="363618" y="114578"/>
                  </a:lnTo>
                  <a:lnTo>
                    <a:pt x="364909" y="119460"/>
                  </a:lnTo>
                  <a:lnTo>
                    <a:pt x="382251" y="130973"/>
                  </a:lnTo>
                  <a:lnTo>
                    <a:pt x="380129" y="133829"/>
                  </a:lnTo>
                  <a:lnTo>
                    <a:pt x="372289" y="133368"/>
                  </a:lnTo>
                  <a:lnTo>
                    <a:pt x="375332" y="137605"/>
                  </a:lnTo>
                  <a:lnTo>
                    <a:pt x="380129" y="138618"/>
                  </a:lnTo>
                  <a:lnTo>
                    <a:pt x="385756" y="136315"/>
                  </a:lnTo>
                  <a:lnTo>
                    <a:pt x="385663" y="129591"/>
                  </a:lnTo>
                  <a:lnTo>
                    <a:pt x="388154" y="128394"/>
                  </a:lnTo>
                  <a:lnTo>
                    <a:pt x="386124" y="126275"/>
                  </a:lnTo>
                  <a:lnTo>
                    <a:pt x="374595" y="119920"/>
                  </a:lnTo>
                  <a:lnTo>
                    <a:pt x="371551" y="111446"/>
                  </a:lnTo>
                  <a:lnTo>
                    <a:pt x="381144" y="111446"/>
                  </a:lnTo>
                  <a:lnTo>
                    <a:pt x="384188" y="114485"/>
                  </a:lnTo>
                  <a:lnTo>
                    <a:pt x="392490" y="121486"/>
                  </a:lnTo>
                  <a:lnTo>
                    <a:pt x="392858" y="130052"/>
                  </a:lnTo>
                  <a:lnTo>
                    <a:pt x="401437" y="138986"/>
                  </a:lnTo>
                  <a:lnTo>
                    <a:pt x="404665" y="126643"/>
                  </a:lnTo>
                  <a:lnTo>
                    <a:pt x="410568" y="123513"/>
                  </a:lnTo>
                  <a:lnTo>
                    <a:pt x="411676" y="133552"/>
                  </a:lnTo>
                  <a:lnTo>
                    <a:pt x="417487" y="139907"/>
                  </a:lnTo>
                  <a:lnTo>
                    <a:pt x="429017" y="139630"/>
                  </a:lnTo>
                  <a:cubicBezTo>
                    <a:pt x="431324" y="145341"/>
                    <a:pt x="433261" y="151144"/>
                    <a:pt x="435013" y="157038"/>
                  </a:cubicBezTo>
                  <a:lnTo>
                    <a:pt x="433814" y="158143"/>
                  </a:lnTo>
                  <a:lnTo>
                    <a:pt x="416104" y="158143"/>
                  </a:lnTo>
                  <a:lnTo>
                    <a:pt x="405312" y="150222"/>
                  </a:lnTo>
                  <a:lnTo>
                    <a:pt x="393965" y="151328"/>
                  </a:lnTo>
                  <a:lnTo>
                    <a:pt x="393965" y="158143"/>
                  </a:lnTo>
                  <a:lnTo>
                    <a:pt x="390368" y="158143"/>
                  </a:lnTo>
                  <a:lnTo>
                    <a:pt x="386494" y="155381"/>
                  </a:lnTo>
                  <a:lnTo>
                    <a:pt x="366846" y="150499"/>
                  </a:lnTo>
                  <a:lnTo>
                    <a:pt x="366846" y="137881"/>
                  </a:lnTo>
                  <a:lnTo>
                    <a:pt x="341848" y="139814"/>
                  </a:lnTo>
                  <a:lnTo>
                    <a:pt x="334193" y="143960"/>
                  </a:lnTo>
                  <a:lnTo>
                    <a:pt x="324231" y="143960"/>
                  </a:lnTo>
                  <a:lnTo>
                    <a:pt x="319434" y="143499"/>
                  </a:lnTo>
                  <a:lnTo>
                    <a:pt x="307443" y="150038"/>
                  </a:lnTo>
                  <a:lnTo>
                    <a:pt x="307443" y="162381"/>
                  </a:lnTo>
                  <a:lnTo>
                    <a:pt x="282906" y="179880"/>
                  </a:lnTo>
                  <a:lnTo>
                    <a:pt x="284936" y="187342"/>
                  </a:lnTo>
                  <a:lnTo>
                    <a:pt x="289917" y="187342"/>
                  </a:lnTo>
                  <a:lnTo>
                    <a:pt x="288625" y="194433"/>
                  </a:lnTo>
                  <a:lnTo>
                    <a:pt x="285029" y="195722"/>
                  </a:lnTo>
                  <a:lnTo>
                    <a:pt x="284936" y="214326"/>
                  </a:lnTo>
                  <a:lnTo>
                    <a:pt x="306059" y="238182"/>
                  </a:lnTo>
                  <a:lnTo>
                    <a:pt x="315375" y="238182"/>
                  </a:lnTo>
                  <a:lnTo>
                    <a:pt x="315929" y="236709"/>
                  </a:lnTo>
                  <a:lnTo>
                    <a:pt x="332532" y="236709"/>
                  </a:lnTo>
                  <a:lnTo>
                    <a:pt x="337329" y="232288"/>
                  </a:lnTo>
                  <a:lnTo>
                    <a:pt x="346738" y="232288"/>
                  </a:lnTo>
                  <a:lnTo>
                    <a:pt x="351903" y="237446"/>
                  </a:lnTo>
                  <a:lnTo>
                    <a:pt x="365924" y="238827"/>
                  </a:lnTo>
                  <a:lnTo>
                    <a:pt x="364079" y="257249"/>
                  </a:lnTo>
                  <a:lnTo>
                    <a:pt x="379668" y="284419"/>
                  </a:lnTo>
                  <a:lnTo>
                    <a:pt x="371458" y="299893"/>
                  </a:lnTo>
                  <a:lnTo>
                    <a:pt x="372012" y="307169"/>
                  </a:lnTo>
                  <a:lnTo>
                    <a:pt x="378469" y="313524"/>
                  </a:lnTo>
                  <a:lnTo>
                    <a:pt x="378469" y="331023"/>
                  </a:lnTo>
                  <a:lnTo>
                    <a:pt x="386955" y="342353"/>
                  </a:lnTo>
                  <a:lnTo>
                    <a:pt x="386955" y="356906"/>
                  </a:lnTo>
                  <a:lnTo>
                    <a:pt x="394242" y="356906"/>
                  </a:lnTo>
                  <a:cubicBezTo>
                    <a:pt x="353471" y="406273"/>
                    <a:pt x="291393" y="437866"/>
                    <a:pt x="222026" y="437866"/>
                  </a:cubicBezTo>
                  <a:cubicBezTo>
                    <a:pt x="99991" y="437866"/>
                    <a:pt x="645" y="340234"/>
                    <a:pt x="0" y="219946"/>
                  </a:cubicBezTo>
                  <a:cubicBezTo>
                    <a:pt x="93" y="206405"/>
                    <a:pt x="1384" y="193236"/>
                    <a:pt x="3875" y="180433"/>
                  </a:cubicBezTo>
                  <a:lnTo>
                    <a:pt x="5259" y="181286"/>
                  </a:lnTo>
                  <a:lnTo>
                    <a:pt x="8219" y="183175"/>
                  </a:lnTo>
                  <a:lnTo>
                    <a:pt x="8668" y="186582"/>
                  </a:lnTo>
                  <a:lnTo>
                    <a:pt x="7443" y="186840"/>
                  </a:lnTo>
                  <a:lnTo>
                    <a:pt x="3412" y="187617"/>
                  </a:lnTo>
                  <a:lnTo>
                    <a:pt x="2675" y="195077"/>
                  </a:lnTo>
                  <a:lnTo>
                    <a:pt x="9133" y="195077"/>
                  </a:lnTo>
                  <a:lnTo>
                    <a:pt x="17526" y="194249"/>
                  </a:lnTo>
                  <a:lnTo>
                    <a:pt x="21862" y="189183"/>
                  </a:lnTo>
                  <a:lnTo>
                    <a:pt x="17249" y="187433"/>
                  </a:lnTo>
                  <a:lnTo>
                    <a:pt x="14759" y="184485"/>
                  </a:lnTo>
                  <a:lnTo>
                    <a:pt x="10885" y="178499"/>
                  </a:lnTo>
                  <a:lnTo>
                    <a:pt x="9133" y="169932"/>
                  </a:lnTo>
                  <a:lnTo>
                    <a:pt x="9054" y="169949"/>
                  </a:lnTo>
                  <a:lnTo>
                    <a:pt x="9050" y="169930"/>
                  </a:lnTo>
                  <a:lnTo>
                    <a:pt x="6095" y="170556"/>
                  </a:lnTo>
                  <a:lnTo>
                    <a:pt x="17803" y="134934"/>
                  </a:lnTo>
                  <a:lnTo>
                    <a:pt x="17803" y="145433"/>
                  </a:lnTo>
                  <a:lnTo>
                    <a:pt x="27027" y="149854"/>
                  </a:lnTo>
                  <a:lnTo>
                    <a:pt x="27027" y="167170"/>
                  </a:lnTo>
                  <a:lnTo>
                    <a:pt x="35883" y="182091"/>
                  </a:lnTo>
                  <a:lnTo>
                    <a:pt x="43077" y="183196"/>
                  </a:lnTo>
                  <a:lnTo>
                    <a:pt x="43999" y="178039"/>
                  </a:lnTo>
                  <a:lnTo>
                    <a:pt x="35513" y="165143"/>
                  </a:lnTo>
                  <a:lnTo>
                    <a:pt x="33853" y="152526"/>
                  </a:lnTo>
                  <a:lnTo>
                    <a:pt x="38834" y="152526"/>
                  </a:lnTo>
                  <a:lnTo>
                    <a:pt x="40955" y="165511"/>
                  </a:lnTo>
                  <a:lnTo>
                    <a:pt x="50918" y="179789"/>
                  </a:lnTo>
                  <a:lnTo>
                    <a:pt x="50782" y="179852"/>
                  </a:lnTo>
                  <a:lnTo>
                    <a:pt x="50717" y="179761"/>
                  </a:lnTo>
                  <a:lnTo>
                    <a:pt x="48635" y="180882"/>
                  </a:lnTo>
                  <a:lnTo>
                    <a:pt x="48612" y="180894"/>
                  </a:lnTo>
                  <a:lnTo>
                    <a:pt x="48612" y="180895"/>
                  </a:lnTo>
                  <a:lnTo>
                    <a:pt x="48492" y="180958"/>
                  </a:lnTo>
                  <a:lnTo>
                    <a:pt x="49420" y="183999"/>
                  </a:lnTo>
                  <a:lnTo>
                    <a:pt x="49527" y="184001"/>
                  </a:lnTo>
                  <a:lnTo>
                    <a:pt x="49534" y="184024"/>
                  </a:lnTo>
                  <a:lnTo>
                    <a:pt x="50352" y="184024"/>
                  </a:lnTo>
                  <a:lnTo>
                    <a:pt x="52664" y="184090"/>
                  </a:lnTo>
                  <a:lnTo>
                    <a:pt x="52697" y="184024"/>
                  </a:lnTo>
                  <a:lnTo>
                    <a:pt x="52763" y="184024"/>
                  </a:lnTo>
                  <a:lnTo>
                    <a:pt x="50088" y="188907"/>
                  </a:lnTo>
                  <a:lnTo>
                    <a:pt x="57836" y="200604"/>
                  </a:lnTo>
                  <a:lnTo>
                    <a:pt x="77206" y="205393"/>
                  </a:lnTo>
                  <a:lnTo>
                    <a:pt x="77206" y="202261"/>
                  </a:lnTo>
                  <a:lnTo>
                    <a:pt x="84955" y="203368"/>
                  </a:lnTo>
                  <a:lnTo>
                    <a:pt x="84218" y="208801"/>
                  </a:lnTo>
                  <a:lnTo>
                    <a:pt x="90305" y="209907"/>
                  </a:lnTo>
                  <a:lnTo>
                    <a:pt x="99714" y="212485"/>
                  </a:lnTo>
                  <a:lnTo>
                    <a:pt x="112997" y="227406"/>
                  </a:lnTo>
                  <a:lnTo>
                    <a:pt x="129969" y="228695"/>
                  </a:lnTo>
                  <a:lnTo>
                    <a:pt x="131629" y="242327"/>
                  </a:lnTo>
                  <a:lnTo>
                    <a:pt x="120007" y="250340"/>
                  </a:lnTo>
                  <a:lnTo>
                    <a:pt x="119454" y="262590"/>
                  </a:lnTo>
                  <a:lnTo>
                    <a:pt x="117793" y="270050"/>
                  </a:lnTo>
                  <a:lnTo>
                    <a:pt x="134581" y="290774"/>
                  </a:lnTo>
                  <a:lnTo>
                    <a:pt x="135872" y="297866"/>
                  </a:lnTo>
                  <a:cubicBezTo>
                    <a:pt x="135872" y="297866"/>
                    <a:pt x="141961" y="299523"/>
                    <a:pt x="142698" y="299523"/>
                  </a:cubicBezTo>
                  <a:cubicBezTo>
                    <a:pt x="143436" y="299523"/>
                    <a:pt x="156442" y="309195"/>
                    <a:pt x="156442" y="309195"/>
                  </a:cubicBezTo>
                  <a:lnTo>
                    <a:pt x="156442" y="346681"/>
                  </a:lnTo>
                  <a:lnTo>
                    <a:pt x="160962" y="347971"/>
                  </a:lnTo>
                  <a:lnTo>
                    <a:pt x="157827" y="365286"/>
                  </a:lnTo>
                  <a:lnTo>
                    <a:pt x="165574" y="375510"/>
                  </a:lnTo>
                  <a:lnTo>
                    <a:pt x="164191" y="392642"/>
                  </a:lnTo>
                  <a:lnTo>
                    <a:pt x="174429" y="410418"/>
                  </a:lnTo>
                  <a:lnTo>
                    <a:pt x="187528" y="421747"/>
                  </a:lnTo>
                  <a:lnTo>
                    <a:pt x="200718" y="421931"/>
                  </a:lnTo>
                  <a:lnTo>
                    <a:pt x="202010" y="417787"/>
                  </a:lnTo>
                  <a:lnTo>
                    <a:pt x="192325" y="409680"/>
                  </a:lnTo>
                  <a:lnTo>
                    <a:pt x="192877" y="405721"/>
                  </a:lnTo>
                  <a:lnTo>
                    <a:pt x="194630" y="400839"/>
                  </a:lnTo>
                  <a:lnTo>
                    <a:pt x="195000" y="395774"/>
                  </a:lnTo>
                  <a:lnTo>
                    <a:pt x="188450" y="395590"/>
                  </a:lnTo>
                  <a:lnTo>
                    <a:pt x="185130" y="391444"/>
                  </a:lnTo>
                  <a:lnTo>
                    <a:pt x="190572" y="386287"/>
                  </a:lnTo>
                  <a:lnTo>
                    <a:pt x="191310" y="382419"/>
                  </a:lnTo>
                  <a:lnTo>
                    <a:pt x="185222" y="380667"/>
                  </a:lnTo>
                  <a:lnTo>
                    <a:pt x="185591" y="376984"/>
                  </a:lnTo>
                  <a:lnTo>
                    <a:pt x="194262" y="375694"/>
                  </a:lnTo>
                  <a:lnTo>
                    <a:pt x="207452" y="369432"/>
                  </a:lnTo>
                  <a:lnTo>
                    <a:pt x="211880" y="361418"/>
                  </a:lnTo>
                  <a:lnTo>
                    <a:pt x="225717" y="344010"/>
                  </a:lnTo>
                  <a:lnTo>
                    <a:pt x="222580" y="330288"/>
                  </a:lnTo>
                  <a:lnTo>
                    <a:pt x="226823" y="323011"/>
                  </a:lnTo>
                  <a:lnTo>
                    <a:pt x="239552" y="323379"/>
                  </a:lnTo>
                  <a:lnTo>
                    <a:pt x="248131" y="316655"/>
                  </a:lnTo>
                  <a:lnTo>
                    <a:pt x="250899" y="290313"/>
                  </a:lnTo>
                  <a:lnTo>
                    <a:pt x="260400" y="278432"/>
                  </a:lnTo>
                  <a:lnTo>
                    <a:pt x="262059" y="270787"/>
                  </a:lnTo>
                  <a:lnTo>
                    <a:pt x="258208" y="269560"/>
                  </a:lnTo>
                  <a:lnTo>
                    <a:pt x="261874" y="260173"/>
                  </a:lnTo>
                  <a:cubicBezTo>
                    <a:pt x="261874" y="247367"/>
                    <a:pt x="251456" y="236863"/>
                    <a:pt x="238548" y="236863"/>
                  </a:cubicBezTo>
                  <a:cubicBezTo>
                    <a:pt x="238088" y="236863"/>
                    <a:pt x="237626" y="236863"/>
                    <a:pt x="237073" y="236955"/>
                  </a:cubicBezTo>
                  <a:lnTo>
                    <a:pt x="237073" y="239903"/>
                  </a:lnTo>
                  <a:cubicBezTo>
                    <a:pt x="237626" y="239812"/>
                    <a:pt x="238088" y="239812"/>
                    <a:pt x="238548" y="239812"/>
                  </a:cubicBezTo>
                  <a:cubicBezTo>
                    <a:pt x="249796" y="239812"/>
                    <a:pt x="259015" y="248933"/>
                    <a:pt x="259015" y="260173"/>
                  </a:cubicBezTo>
                  <a:lnTo>
                    <a:pt x="255469" y="268688"/>
                  </a:lnTo>
                  <a:lnTo>
                    <a:pt x="253389" y="268023"/>
                  </a:lnTo>
                  <a:lnTo>
                    <a:pt x="247669" y="258722"/>
                  </a:lnTo>
                  <a:lnTo>
                    <a:pt x="228115" y="258538"/>
                  </a:lnTo>
                  <a:lnTo>
                    <a:pt x="212617" y="252735"/>
                  </a:lnTo>
                  <a:lnTo>
                    <a:pt x="211880" y="241774"/>
                  </a:lnTo>
                  <a:lnTo>
                    <a:pt x="206621" y="232841"/>
                  </a:lnTo>
                  <a:lnTo>
                    <a:pt x="192602" y="232656"/>
                  </a:lnTo>
                  <a:lnTo>
                    <a:pt x="184484" y="220130"/>
                  </a:lnTo>
                  <a:lnTo>
                    <a:pt x="177289" y="216630"/>
                  </a:lnTo>
                  <a:lnTo>
                    <a:pt x="176920" y="220499"/>
                  </a:lnTo>
                  <a:lnTo>
                    <a:pt x="163821" y="221235"/>
                  </a:lnTo>
                  <a:lnTo>
                    <a:pt x="159026" y="214696"/>
                  </a:lnTo>
                  <a:lnTo>
                    <a:pt x="145373" y="211933"/>
                  </a:lnTo>
                  <a:lnTo>
                    <a:pt x="134120" y="224735"/>
                  </a:lnTo>
                  <a:lnTo>
                    <a:pt x="118162" y="222063"/>
                  </a:lnTo>
                  <a:lnTo>
                    <a:pt x="118071" y="222063"/>
                  </a:lnTo>
                  <a:lnTo>
                    <a:pt x="116409" y="221788"/>
                  </a:lnTo>
                  <a:lnTo>
                    <a:pt x="115118" y="202077"/>
                  </a:lnTo>
                  <a:lnTo>
                    <a:pt x="102205" y="199959"/>
                  </a:lnTo>
                  <a:lnTo>
                    <a:pt x="107370" y="190288"/>
                  </a:lnTo>
                  <a:lnTo>
                    <a:pt x="105894" y="184669"/>
                  </a:lnTo>
                  <a:lnTo>
                    <a:pt x="88922" y="195906"/>
                  </a:lnTo>
                  <a:lnTo>
                    <a:pt x="78222" y="194616"/>
                  </a:lnTo>
                  <a:lnTo>
                    <a:pt x="74440" y="186419"/>
                  </a:lnTo>
                  <a:lnTo>
                    <a:pt x="76745" y="177853"/>
                  </a:lnTo>
                  <a:lnTo>
                    <a:pt x="82649" y="167170"/>
                  </a:lnTo>
                  <a:lnTo>
                    <a:pt x="96209" y="160445"/>
                  </a:lnTo>
                  <a:lnTo>
                    <a:pt x="122405" y="160445"/>
                  </a:lnTo>
                  <a:lnTo>
                    <a:pt x="122314" y="168275"/>
                  </a:lnTo>
                  <a:lnTo>
                    <a:pt x="131722" y="172604"/>
                  </a:lnTo>
                  <a:lnTo>
                    <a:pt x="130984" y="159156"/>
                  </a:lnTo>
                  <a:lnTo>
                    <a:pt x="137809" y="152433"/>
                  </a:lnTo>
                  <a:lnTo>
                    <a:pt x="151461" y="143499"/>
                  </a:lnTo>
                  <a:lnTo>
                    <a:pt x="152383" y="137328"/>
                  </a:lnTo>
                  <a:lnTo>
                    <a:pt x="166036" y="123236"/>
                  </a:lnTo>
                  <a:lnTo>
                    <a:pt x="180609" y="115315"/>
                  </a:lnTo>
                  <a:lnTo>
                    <a:pt x="179319" y="114303"/>
                  </a:lnTo>
                  <a:lnTo>
                    <a:pt x="189095" y="105184"/>
                  </a:lnTo>
                  <a:lnTo>
                    <a:pt x="192693" y="106105"/>
                  </a:lnTo>
                  <a:lnTo>
                    <a:pt x="194354" y="108130"/>
                  </a:lnTo>
                  <a:lnTo>
                    <a:pt x="198135" y="104078"/>
                  </a:lnTo>
                  <a:lnTo>
                    <a:pt x="199059" y="103618"/>
                  </a:lnTo>
                  <a:lnTo>
                    <a:pt x="194908" y="103064"/>
                  </a:lnTo>
                  <a:lnTo>
                    <a:pt x="190757" y="101775"/>
                  </a:lnTo>
                  <a:lnTo>
                    <a:pt x="190757" y="97815"/>
                  </a:lnTo>
                  <a:lnTo>
                    <a:pt x="192970" y="95974"/>
                  </a:lnTo>
                  <a:lnTo>
                    <a:pt x="197860" y="95974"/>
                  </a:lnTo>
                  <a:lnTo>
                    <a:pt x="200073" y="96986"/>
                  </a:lnTo>
                  <a:lnTo>
                    <a:pt x="201917" y="100763"/>
                  </a:lnTo>
                  <a:lnTo>
                    <a:pt x="204316" y="100394"/>
                  </a:lnTo>
                  <a:lnTo>
                    <a:pt x="204316" y="100118"/>
                  </a:lnTo>
                  <a:lnTo>
                    <a:pt x="204961" y="100302"/>
                  </a:lnTo>
                  <a:lnTo>
                    <a:pt x="211788" y="99289"/>
                  </a:lnTo>
                  <a:lnTo>
                    <a:pt x="212710" y="95974"/>
                  </a:lnTo>
                  <a:lnTo>
                    <a:pt x="216677" y="96986"/>
                  </a:lnTo>
                  <a:lnTo>
                    <a:pt x="216677" y="100486"/>
                  </a:lnTo>
                  <a:lnTo>
                    <a:pt x="213079" y="102973"/>
                  </a:lnTo>
                  <a:lnTo>
                    <a:pt x="213540" y="106841"/>
                  </a:lnTo>
                  <a:lnTo>
                    <a:pt x="225900" y="110617"/>
                  </a:lnTo>
                  <a:cubicBezTo>
                    <a:pt x="225900" y="110617"/>
                    <a:pt x="225900" y="110710"/>
                    <a:pt x="225900" y="110801"/>
                  </a:cubicBezTo>
                  <a:lnTo>
                    <a:pt x="228760" y="110526"/>
                  </a:lnTo>
                  <a:lnTo>
                    <a:pt x="228944" y="105275"/>
                  </a:lnTo>
                  <a:lnTo>
                    <a:pt x="219168" y="100855"/>
                  </a:lnTo>
                  <a:lnTo>
                    <a:pt x="218614" y="98368"/>
                  </a:lnTo>
                  <a:lnTo>
                    <a:pt x="226731" y="95604"/>
                  </a:lnTo>
                  <a:lnTo>
                    <a:pt x="227100" y="87960"/>
                  </a:lnTo>
                  <a:lnTo>
                    <a:pt x="218614" y="82894"/>
                  </a:lnTo>
                  <a:lnTo>
                    <a:pt x="218060" y="69907"/>
                  </a:lnTo>
                  <a:lnTo>
                    <a:pt x="206437" y="75617"/>
                  </a:lnTo>
                  <a:lnTo>
                    <a:pt x="202194" y="75617"/>
                  </a:lnTo>
                  <a:lnTo>
                    <a:pt x="203302" y="65763"/>
                  </a:lnTo>
                  <a:lnTo>
                    <a:pt x="187528" y="62079"/>
                  </a:lnTo>
                  <a:lnTo>
                    <a:pt x="180979" y="66961"/>
                  </a:lnTo>
                  <a:lnTo>
                    <a:pt x="180979" y="81789"/>
                  </a:lnTo>
                  <a:lnTo>
                    <a:pt x="169172" y="85474"/>
                  </a:lnTo>
                  <a:lnTo>
                    <a:pt x="164468" y="95236"/>
                  </a:lnTo>
                  <a:lnTo>
                    <a:pt x="159302" y="96065"/>
                  </a:lnTo>
                  <a:lnTo>
                    <a:pt x="159302" y="83631"/>
                  </a:lnTo>
                  <a:lnTo>
                    <a:pt x="148233" y="82065"/>
                  </a:lnTo>
                  <a:lnTo>
                    <a:pt x="142698" y="78565"/>
                  </a:lnTo>
                  <a:lnTo>
                    <a:pt x="140576" y="70460"/>
                  </a:lnTo>
                  <a:lnTo>
                    <a:pt x="160317" y="59040"/>
                  </a:lnTo>
                  <a:lnTo>
                    <a:pt x="170002" y="56184"/>
                  </a:lnTo>
                  <a:lnTo>
                    <a:pt x="171017" y="62539"/>
                  </a:lnTo>
                  <a:lnTo>
                    <a:pt x="176366" y="62263"/>
                  </a:lnTo>
                  <a:lnTo>
                    <a:pt x="176828" y="59040"/>
                  </a:lnTo>
                  <a:lnTo>
                    <a:pt x="182455" y="58302"/>
                  </a:lnTo>
                  <a:lnTo>
                    <a:pt x="182547" y="57104"/>
                  </a:lnTo>
                  <a:lnTo>
                    <a:pt x="180148" y="56184"/>
                  </a:lnTo>
                  <a:lnTo>
                    <a:pt x="179596" y="52685"/>
                  </a:lnTo>
                  <a:lnTo>
                    <a:pt x="186513" y="52131"/>
                  </a:lnTo>
                  <a:lnTo>
                    <a:pt x="190665" y="47803"/>
                  </a:lnTo>
                  <a:lnTo>
                    <a:pt x="190941" y="47526"/>
                  </a:lnTo>
                  <a:lnTo>
                    <a:pt x="192232" y="46237"/>
                  </a:lnTo>
                  <a:lnTo>
                    <a:pt x="206807" y="44394"/>
                  </a:lnTo>
                  <a:lnTo>
                    <a:pt x="213263" y="49828"/>
                  </a:lnTo>
                  <a:lnTo>
                    <a:pt x="196383" y="58763"/>
                  </a:lnTo>
                  <a:lnTo>
                    <a:pt x="217876" y="63736"/>
                  </a:lnTo>
                  <a:lnTo>
                    <a:pt x="220642" y="56645"/>
                  </a:lnTo>
                  <a:lnTo>
                    <a:pt x="230052" y="56645"/>
                  </a:lnTo>
                  <a:lnTo>
                    <a:pt x="233373" y="50474"/>
                  </a:lnTo>
                  <a:lnTo>
                    <a:pt x="226731" y="48816"/>
                  </a:lnTo>
                  <a:lnTo>
                    <a:pt x="226731" y="40987"/>
                  </a:lnTo>
                  <a:lnTo>
                    <a:pt x="205885" y="31868"/>
                  </a:lnTo>
                  <a:lnTo>
                    <a:pt x="191494" y="33525"/>
                  </a:lnTo>
                  <a:lnTo>
                    <a:pt x="183378" y="37671"/>
                  </a:lnTo>
                  <a:lnTo>
                    <a:pt x="183930" y="47894"/>
                  </a:lnTo>
                  <a:lnTo>
                    <a:pt x="175444" y="46605"/>
                  </a:lnTo>
                  <a:lnTo>
                    <a:pt x="174153" y="40987"/>
                  </a:lnTo>
                  <a:lnTo>
                    <a:pt x="182270" y="33618"/>
                  </a:lnTo>
                  <a:lnTo>
                    <a:pt x="167512" y="32974"/>
                  </a:lnTo>
                  <a:lnTo>
                    <a:pt x="163269" y="34171"/>
                  </a:lnTo>
                  <a:lnTo>
                    <a:pt x="161423" y="39144"/>
                  </a:lnTo>
                  <a:lnTo>
                    <a:pt x="166958" y="40065"/>
                  </a:lnTo>
                  <a:lnTo>
                    <a:pt x="165852" y="45499"/>
                  </a:lnTo>
                  <a:lnTo>
                    <a:pt x="156442" y="46053"/>
                  </a:lnTo>
                  <a:lnTo>
                    <a:pt x="154967" y="49644"/>
                  </a:lnTo>
                  <a:lnTo>
                    <a:pt x="141314" y="50013"/>
                  </a:lnTo>
                  <a:cubicBezTo>
                    <a:pt x="141314" y="50013"/>
                    <a:pt x="140946" y="42368"/>
                    <a:pt x="140392" y="42368"/>
                  </a:cubicBezTo>
                  <a:cubicBezTo>
                    <a:pt x="139840" y="42368"/>
                    <a:pt x="151092" y="42184"/>
                    <a:pt x="151092" y="42184"/>
                  </a:cubicBezTo>
                  <a:lnTo>
                    <a:pt x="159210" y="34356"/>
                  </a:lnTo>
                  <a:lnTo>
                    <a:pt x="154783" y="32236"/>
                  </a:lnTo>
                  <a:lnTo>
                    <a:pt x="148880" y="37855"/>
                  </a:lnTo>
                  <a:lnTo>
                    <a:pt x="139101" y="37302"/>
                  </a:lnTo>
                  <a:lnTo>
                    <a:pt x="133198" y="29290"/>
                  </a:lnTo>
                  <a:lnTo>
                    <a:pt x="120653" y="29290"/>
                  </a:lnTo>
                  <a:lnTo>
                    <a:pt x="107554" y="38960"/>
                  </a:lnTo>
                  <a:lnTo>
                    <a:pt x="119545" y="38960"/>
                  </a:lnTo>
                  <a:lnTo>
                    <a:pt x="120653" y="42368"/>
                  </a:lnTo>
                  <a:lnTo>
                    <a:pt x="117517" y="45315"/>
                  </a:lnTo>
                  <a:lnTo>
                    <a:pt x="130800" y="45684"/>
                  </a:lnTo>
                  <a:lnTo>
                    <a:pt x="132828" y="50381"/>
                  </a:lnTo>
                  <a:lnTo>
                    <a:pt x="117885" y="49828"/>
                  </a:lnTo>
                  <a:lnTo>
                    <a:pt x="117147" y="46237"/>
                  </a:lnTo>
                  <a:lnTo>
                    <a:pt x="107739" y="44210"/>
                  </a:lnTo>
                  <a:lnTo>
                    <a:pt x="102758" y="41539"/>
                  </a:lnTo>
                  <a:lnTo>
                    <a:pt x="93442" y="41539"/>
                  </a:lnTo>
                  <a:cubicBezTo>
                    <a:pt x="130246" y="15474"/>
                    <a:pt x="175351" y="0"/>
                    <a:pt x="224147" y="0"/>
                  </a:cubicBezTo>
                  <a:close/>
                </a:path>
              </a:pathLst>
            </a:custGeom>
            <a:solidFill>
              <a:srgbClr val="82318E">
                <a:alpha val="100000"/>
              </a:srgbClr>
            </a:solidFill>
            <a:ln w="12700">
              <a:noFill/>
              <a:prstDash val="solid"/>
            </a:ln>
          </p:spPr>
          <p:txBody>
            <a:bodyPr anchor="t" rtlCol="false" lIns="91440" rIns="91440" tIns="45720" bIns="45720"/>
            <a:lstStyle/>
            <a:p>
              <a:pPr algn="ctr">
                <a:defRPr/>
              </a:pPr>
              <a:endParaRPr/>
            </a:p>
          </p:txBody>
        </p:sp>
      </p:grpSp>
      <p:pic>
        <p:nvPicPr>
          <p:cNvPr name="Picture 11" id="11"/>
          <p:cNvPicPr>
            <a:picLocks noChangeAspect="true"/>
          </p:cNvPicPr>
          <p:nvPr/>
        </p:nvPicPr>
        <p:blipFill>
          <a:blip r:embed="rId2"/>
          <a:srcRect l="0" r="0" t="0" b="0"/>
          <a:stretch>
            <a:fillRect/>
          </a:stretch>
        </p:blipFill>
        <p:spPr>
          <a:xfrm rot="0" flipH="false" flipV="false">
            <a:off x="6102350" y="1024255"/>
            <a:ext cx="4676775" cy="2680335"/>
          </a:xfrm>
          <a:prstGeom prst="rect">
            <a:avLst/>
          </a:prstGeom>
          <a:ln w="12700">
            <a:noFill/>
            <a:prstDash val="solid"/>
          </a:ln>
        </p:spPr>
      </p:pic>
      <p:pic>
        <p:nvPicPr>
          <p:cNvPr name="Picture 12" id="12"/>
          <p:cNvPicPr>
            <a:picLocks noChangeAspect="true"/>
          </p:cNvPicPr>
          <p:nvPr/>
        </p:nvPicPr>
        <p:blipFill>
          <a:blip r:embed="rId3"/>
          <a:srcRect l="0" r="0" t="0" b="0"/>
          <a:stretch>
            <a:fillRect/>
          </a:stretch>
        </p:blipFill>
        <p:spPr>
          <a:xfrm rot="0" flipH="false" flipV="false">
            <a:off x="6102350" y="3919220"/>
            <a:ext cx="4792980" cy="2705100"/>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par>
                          <p:cTn id="10" fill="hold">
                            <p:childTnLst>
                              <p:par>
                                <p:cTn fill="hold" id="11" nodeType="afterEffect" presetClass="entr" presetID="42" presetSubtype="0" repeatCount="0">
                                  <p:stCondLst>
                                    <p:cond delay="0"/>
                                  </p:stCondLst>
                                  <p:childTnLst>
                                    <p:set>
                                      <p:cBhvr>
                                        <p:cTn dur="1" fill="hold" id="12">
                                          <p:stCondLst>
                                            <p:cond delay="0"/>
                                          </p:stCondLst>
                                        </p:cTn>
                                        <p:tgtEl>
                                          <p:spTgt spid="5"/>
                                        </p:tgtEl>
                                        <p:attrNameLst>
                                          <p:attrName>style.visibility</p:attrName>
                                        </p:attrNameLst>
                                      </p:cBhvr>
                                      <p:to>
                                        <p:strVal val="visible"/>
                                      </p:to>
                                    </p:set>
                                    <p:animEffect filter="fade" transition="in">
                                      <p:cBhvr>
                                        <p:cTn dur="500" id="13"/>
                                        <p:tgtEl>
                                          <p:spTgt spid="5"/>
                                        </p:tgtEl>
                                      </p:cBhvr>
                                    </p:animEffect>
                                    <p:anim calcmode="lin" valueType="num">
                                      <p:cBhvr>
                                        <p:cTn dur="500" fill="hold" id="14"/>
                                        <p:tgtEl>
                                          <p:spTgt spid="5"/>
                                        </p:tgtEl>
                                        <p:attrNameLst>
                                          <p:attrName>ppt_x</p:attrName>
                                        </p:attrNameLst>
                                      </p:cBhvr>
                                      <p:tavLst>
                                        <p:tav tm="0">
                                          <p:val>
                                            <p:strVal val="#ppt_x"/>
                                          </p:val>
                                        </p:tav>
                                        <p:tav tm="100000">
                                          <p:val>
                                            <p:strVal val="#ppt_x"/>
                                          </p:val>
                                        </p:tav>
                                      </p:tavLst>
                                    </p:anim>
                                    <p:anim calcmode="lin" valueType="num">
                                      <p:cBhvr>
                                        <p:cTn dur="500" fill="hold" id="15"/>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11"/>
                                        </p:tgtEl>
                                        <p:attrNameLst>
                                          <p:attrName>style.visibility</p:attrName>
                                        </p:attrNameLst>
                                      </p:cBhvr>
                                      <p:to>
                                        <p:strVal val="visible"/>
                                      </p:to>
                                    </p:set>
                                    <p:anim calcmode="lin" valueType="num">
                                      <p:cBhvr additive="base">
                                        <p:cTn dur="500" fill="hold" id="20"/>
                                        <p:tgtEl>
                                          <p:spTgt spid="11"/>
                                        </p:tgtEl>
                                        <p:attrNameLst>
                                          <p:attrName>ppt_x</p:attrName>
                                        </p:attrNameLst>
                                      </p:cBhvr>
                                      <p:tavLst>
                                        <p:tav tm="0">
                                          <p:val>
                                            <p:strVal val="#ppt_x"/>
                                          </p:val>
                                        </p:tav>
                                        <p:tav tm="100000">
                                          <p:val>
                                            <p:strVal val="#ppt_x"/>
                                          </p:val>
                                        </p:tav>
                                      </p:tavLst>
                                    </p:anim>
                                    <p:anim calcmode="lin" valueType="num">
                                      <p:cBhvr additive="base">
                                        <p:cTn dur="500" fill="hold" id="21"/>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childTnLst>
                        <p:par>
                          <p:cTn id="23" fill="hold">
                            <p:childTnLst>
                              <p:par>
                                <p:cTn fill="hold" id="24" nodeType="clickEffect" presetClass="entr" presetID="2" presetSubtype="4" repeatCount="0">
                                  <p:stCondLst>
                                    <p:cond delay="0"/>
                                  </p:stCondLst>
                                  <p:childTnLst>
                                    <p:set>
                                      <p:cBhvr>
                                        <p:cTn dur="1" fill="hold" id="25">
                                          <p:stCondLst>
                                            <p:cond delay="0"/>
                                          </p:stCondLst>
                                        </p:cTn>
                                        <p:tgtEl>
                                          <p:spTgt spid="12"/>
                                        </p:tgtEl>
                                        <p:attrNameLst>
                                          <p:attrName>style.visibility</p:attrName>
                                        </p:attrNameLst>
                                      </p:cBhvr>
                                      <p:to>
                                        <p:strVal val="visible"/>
                                      </p:to>
                                    </p:set>
                                    <p:anim calcmode="lin" valueType="num">
                                      <p:cBhvr additive="base">
                                        <p:cTn dur="500" fill="hold" id="26"/>
                                        <p:tgtEl>
                                          <p:spTgt spid="12"/>
                                        </p:tgtEl>
                                        <p:attrNameLst>
                                          <p:attrName>ppt_x</p:attrName>
                                        </p:attrNameLst>
                                      </p:cBhvr>
                                      <p:tavLst>
                                        <p:tav tm="0">
                                          <p:val>
                                            <p:strVal val="#ppt_x"/>
                                          </p:val>
                                        </p:tav>
                                        <p:tav tm="100000">
                                          <p:val>
                                            <p:strVal val="#ppt_x"/>
                                          </p:val>
                                        </p:tav>
                                      </p:tavLst>
                                    </p:anim>
                                    <p:anim calcmode="lin" valueType="num">
                                      <p:cBhvr additive="base">
                                        <p:cTn dur="500" fill="hold" id="27"/>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grpSp>
        <p:nvGrpSpPr>
          <p:cNvPr name="Group 2" id="2"/>
          <p:cNvGrpSpPr/>
          <p:nvPr/>
        </p:nvGrpSpPr>
        <p:grpSpPr>
          <a:xfrm>
            <a:off x="635" y="2451651"/>
            <a:ext cx="12192000" cy="2305879"/>
            <a:chOff x="635" y="2451651"/>
            <a:chExt cx="12192000" cy="2305879"/>
          </a:xfrm>
        </p:grpSpPr>
        <p:sp>
          <p:nvSpPr>
            <p:cNvPr name="AutoShape 3" id="3"/>
            <p:cNvSpPr/>
            <p:nvPr/>
          </p:nvSpPr>
          <p:spPr>
            <a:xfrm rot="0" flipH="false" flipV="false">
              <a:off x="635" y="2451651"/>
              <a:ext cx="12192000" cy="2305879"/>
            </a:xfrm>
            <a:prstGeom prst="roundRect">
              <a:avLst>
                <a:gd name="adj" fmla="val 0"/>
              </a:avLst>
            </a:prstGeom>
            <a:solidFill>
              <a:srgbClr val="82318E">
                <a:alpha val="50000"/>
              </a:srgbClr>
            </a:solidFill>
            <a:ln w="12700" cap="flat">
              <a:noFill/>
              <a:prstDash val="solid"/>
            </a:ln>
          </p:spPr>
          <p:txBody>
            <a:bodyPr anchor="ctr" rtlCol="false" lIns="91440" rIns="91440" tIns="45720" bIns="45720"/>
            <a:lstStyle/>
            <a:p>
              <a:pPr algn="ctr">
                <a:defRPr/>
              </a:pPr>
              <a:endParaRPr/>
            </a:p>
          </p:txBody>
        </p:sp>
        <p:sp>
          <p:nvSpPr>
            <p:cNvPr name="AutoShape 4" id="4"/>
            <p:cNvSpPr/>
            <p:nvPr/>
          </p:nvSpPr>
          <p:spPr>
            <a:xfrm rot="0" flipH="false" flipV="false">
              <a:off x="1955330" y="3045940"/>
              <a:ext cx="8282609" cy="76835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4400">
                  <a:solidFill>
                    <a:srgbClr val="FFFFFF"/>
                  </a:solidFill>
                  <a:latin typeface="Noto Sans SC"/>
                  <a:ea typeface="Noto Sans SC"/>
                  <a:cs typeface="Noto Sans SC"/>
                  <a:sym typeface="Noto Sans SC"/>
                </a:rPr>
                <a:t>项目展示测试</a:t>
              </a:r>
              <a:endParaRPr lang="en-US" sz="1100"/>
            </a:p>
          </p:txBody>
        </p:sp>
        <p:sp>
          <p:nvSpPr>
            <p:cNvPr name="AutoShape 5" id="5"/>
            <p:cNvSpPr/>
            <p:nvPr/>
          </p:nvSpPr>
          <p:spPr>
            <a:xfrm rot="0" flipH="false" flipV="false">
              <a:off x="2902861" y="3815381"/>
              <a:ext cx="6387548" cy="368300"/>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1800">
                  <a:solidFill>
                    <a:srgbClr val="F2F2F2"/>
                  </a:solidFill>
                  <a:latin typeface="Arial"/>
                  <a:ea typeface="Arial"/>
                  <a:cs typeface="Arial"/>
                  <a:sym typeface="Arial"/>
                </a:rPr>
                <a:t>Project Demo Test</a:t>
              </a:r>
              <a:endParaRPr lang="en-US" sz="1100"/>
            </a:p>
          </p:txBody>
        </p:sp>
        <p:sp>
          <p:nvSpPr>
            <p:cNvPr name="AutoShape 6" id="6"/>
            <p:cNvSpPr/>
            <p:nvPr/>
          </p:nvSpPr>
          <p:spPr>
            <a:xfrm rot="0" flipH="false" flipV="false">
              <a:off x="1703539" y="2930510"/>
              <a:ext cx="1451113" cy="1348159"/>
            </a:xfrm>
            <a:prstGeom prst="roundRect">
              <a:avLst>
                <a:gd name="adj" fmla="val 16757"/>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6000">
                  <a:solidFill>
                    <a:srgbClr val="FFFFFF"/>
                  </a:solidFill>
                  <a:latin typeface="Noto Sans SC"/>
                  <a:ea typeface="Noto Sans SC"/>
                  <a:cs typeface="Noto Sans SC"/>
                  <a:sym typeface="Noto Sans SC"/>
                </a:rPr>
                <a:t>二</a:t>
              </a:r>
              <a:endParaRPr lang="en-US" sz="1100"/>
            </a:p>
          </p:txBody>
        </p:sp>
      </p:gr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grpSp>
        <p:nvGrpSpPr>
          <p:cNvPr name="Group 2" id="2"/>
          <p:cNvGrpSpPr/>
          <p:nvPr/>
        </p:nvGrpSpPr>
        <p:grpSpPr>
          <a:xfrm>
            <a:off x="417443" y="385980"/>
            <a:ext cx="8282609" cy="891520"/>
            <a:chOff x="417443" y="385980"/>
            <a:chExt cx="8282609" cy="891520"/>
          </a:xfrm>
        </p:grpSpPr>
        <p:sp>
          <p:nvSpPr>
            <p:cNvPr name="AutoShape 3" id="3"/>
            <p:cNvSpPr/>
            <p:nvPr/>
          </p:nvSpPr>
          <p:spPr>
            <a:xfrm rot="0" flipH="false" flipV="false">
              <a:off x="417443" y="385980"/>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Arial"/>
                  <a:ea typeface="Arial"/>
                  <a:cs typeface="Arial"/>
                  <a:sym typeface="Arial"/>
                </a:rPr>
                <a:t>1.Selenium</a:t>
              </a:r>
              <a:r>
                <a:rPr lang="en-US" b="true" i="false" strike="noStrike" u="none" sz="2800">
                  <a:solidFill>
                    <a:srgbClr val="82318E"/>
                  </a:solidFill>
                  <a:latin typeface="Noto Sans SC"/>
                  <a:ea typeface="Noto Sans SC"/>
                  <a:cs typeface="Noto Sans SC"/>
                  <a:sym typeface="Noto Sans SC"/>
                </a:rPr>
                <a:t>测试</a:t>
              </a:r>
              <a:endParaRPr lang="en-US" sz="1100"/>
            </a:p>
          </p:txBody>
        </p:sp>
        <p:sp>
          <p:nvSpPr>
            <p:cNvPr name="AutoShape 4" id="4"/>
            <p:cNvSpPr/>
            <p:nvPr/>
          </p:nvSpPr>
          <p:spPr>
            <a:xfrm rot="0" flipH="false" flipV="false">
              <a:off x="578098" y="909200"/>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Selenium Tests</a:t>
              </a:r>
              <a:endParaRPr lang="en-US" sz="1100"/>
            </a:p>
          </p:txBody>
        </p:sp>
      </p:grpSp>
      <p:grpSp>
        <p:nvGrpSpPr>
          <p:cNvPr name="Group 5" id="5"/>
          <p:cNvGrpSpPr/>
          <p:nvPr/>
        </p:nvGrpSpPr>
        <p:grpSpPr>
          <a:xfrm>
            <a:off x="-81031" y="1734338"/>
            <a:ext cx="10988675" cy="4768850"/>
            <a:chOff x="-81031" y="1734338"/>
            <a:chExt cx="10988675" cy="4768850"/>
          </a:xfrm>
        </p:grpSpPr>
        <p:sp>
          <p:nvSpPr>
            <p:cNvPr name="AutoShape 6" id="6"/>
            <p:cNvSpPr/>
            <p:nvPr/>
          </p:nvSpPr>
          <p:spPr>
            <a:xfrm rot="0" flipH="false" flipV="false">
              <a:off x="-81031" y="1734338"/>
              <a:ext cx="5490845" cy="4768850"/>
            </a:xfrm>
            <a:prstGeom prst="rect">
              <a:avLst/>
            </a:prstGeom>
            <a:noFill/>
            <a:ln w="12700">
              <a:noFill/>
              <a:prstDash val="solid"/>
            </a:ln>
          </p:spPr>
          <p:txBody>
            <a:bodyPr anchor="t" rtlCol="false" lIns="91440" rIns="91440" tIns="45720" bIns="45720"/>
            <a:lstStyle/>
            <a:p>
              <a:pPr algn="l">
                <a:defRPr/>
              </a:pPr>
              <a:endParaRPr/>
            </a:p>
          </p:txBody>
        </p:sp>
        <p:sp>
          <p:nvSpPr>
            <p:cNvPr name="AutoShape 7" id="7"/>
            <p:cNvSpPr/>
            <p:nvPr/>
          </p:nvSpPr>
          <p:spPr>
            <a:xfrm rot="0" flipH="false" flipV="false">
              <a:off x="621172" y="4805649"/>
              <a:ext cx="4452731" cy="337185"/>
            </a:xfrm>
            <a:prstGeom prst="rect">
              <a:avLst/>
            </a:prstGeom>
            <a:noFill/>
            <a:ln w="12700">
              <a:noFill/>
              <a:prstDash val="solid"/>
            </a:ln>
          </p:spPr>
          <p:txBody>
            <a:bodyPr anchor="t" rtlCol="false" lIns="91440" rIns="91440" tIns="45720" bIns="45720"/>
            <a:lstStyle/>
            <a:p>
              <a:pPr algn="l">
                <a:defRPr/>
              </a:pPr>
              <a:endParaRPr/>
            </a:p>
          </p:txBody>
        </p:sp>
        <p:sp>
          <p:nvSpPr>
            <p:cNvPr name="AutoShape 8" id="8"/>
            <p:cNvSpPr/>
            <p:nvPr/>
          </p:nvSpPr>
          <p:spPr>
            <a:xfrm rot="0" flipH="false" flipV="false">
              <a:off x="5706359" y="4186073"/>
              <a:ext cx="5201285" cy="275590"/>
            </a:xfrm>
            <a:prstGeom prst="rect">
              <a:avLst/>
            </a:prstGeom>
            <a:noFill/>
            <a:ln w="12700">
              <a:noFill/>
              <a:prstDash val="solid"/>
            </a:ln>
          </p:spPr>
          <p:txBody>
            <a:bodyPr anchor="t" rtlCol="false" lIns="91440" rIns="91440" tIns="45720" bIns="45720"/>
            <a:lstStyle/>
            <a:p>
              <a:pPr algn="ctr">
                <a:defRPr/>
              </a:pPr>
              <a:endParaRPr/>
            </a:p>
          </p:txBody>
        </p:sp>
      </p:grpSp>
      <p:grpSp>
        <p:nvGrpSpPr>
          <p:cNvPr name="Group 9" id="9"/>
          <p:cNvGrpSpPr/>
          <p:nvPr/>
        </p:nvGrpSpPr>
        <p:grpSpPr>
          <a:xfrm>
            <a:off x="578098" y="1980083"/>
            <a:ext cx="11237595" cy="4501331"/>
            <a:chOff x="578098" y="1980083"/>
            <a:chExt cx="11237595" cy="4501331"/>
          </a:xfrm>
        </p:grpSpPr>
        <p:grpSp>
          <p:nvGrpSpPr>
            <p:cNvPr name="Group 10" id="10"/>
            <p:cNvGrpSpPr/>
            <p:nvPr/>
          </p:nvGrpSpPr>
          <p:grpSpPr>
            <a:xfrm>
              <a:off x="578098" y="1980083"/>
              <a:ext cx="11237595" cy="3759200"/>
              <a:chOff x="578098" y="1980083"/>
              <a:chExt cx="11237595" cy="3759200"/>
            </a:xfrm>
          </p:grpSpPr>
          <p:sp>
            <p:nvSpPr>
              <p:cNvPr name="AutoShape 11" id="11"/>
              <p:cNvSpPr/>
              <p:nvPr/>
            </p:nvSpPr>
            <p:spPr>
              <a:xfrm rot="0" flipH="false" flipV="false">
                <a:off x="6407398" y="1990243"/>
                <a:ext cx="4828540" cy="1478280"/>
              </a:xfrm>
              <a:prstGeom prst="roundRect">
                <a:avLst>
                  <a:gd name="adj" fmla="val 15196"/>
                </a:avLst>
              </a:prstGeom>
              <a:solidFill>
                <a:srgbClr val="D9D9D9">
                  <a:alpha val="100000"/>
                </a:srgbClr>
              </a:solidFill>
              <a:ln w="12700" cap="flat">
                <a:noFill/>
                <a:prstDash val="solid"/>
              </a:ln>
            </p:spPr>
            <p:txBody>
              <a:bodyPr anchor="ctr" rtlCol="false" lIns="91440" rIns="91440" tIns="45720" bIns="45720"/>
              <a:lstStyle/>
              <a:p>
                <a:pPr algn="ctr">
                  <a:defRPr/>
                </a:pPr>
                <a:endParaRPr/>
              </a:p>
            </p:txBody>
          </p:sp>
          <p:sp>
            <p:nvSpPr>
              <p:cNvPr name="AutoShape 12" id="12"/>
              <p:cNvSpPr/>
              <p:nvPr/>
            </p:nvSpPr>
            <p:spPr>
              <a:xfrm rot="0" flipH="false" flipV="false">
                <a:off x="6717278" y="2077873"/>
                <a:ext cx="5098415" cy="1307464"/>
              </a:xfrm>
              <a:prstGeom prst="roundRect">
                <a:avLst>
                  <a:gd name="adj" fmla="val 15195"/>
                </a:avLst>
              </a:prstGeom>
              <a:solidFill>
                <a:srgbClr val="F2F2F2">
                  <a:alpha val="100000"/>
                </a:srgbClr>
              </a:solidFill>
              <a:ln w="12700" cap="flat">
                <a:noFill/>
                <a:prstDash val="solid"/>
              </a:ln>
            </p:spPr>
            <p:txBody>
              <a:bodyPr anchor="ctr" rtlCol="false" lIns="91440" rIns="91440" tIns="45720" bIns="45720"/>
              <a:lstStyle/>
              <a:p>
                <a:pPr algn="ctr">
                  <a:defRPr/>
                </a:pPr>
                <a:endParaRPr/>
              </a:p>
            </p:txBody>
          </p:sp>
          <p:sp>
            <p:nvSpPr>
              <p:cNvPr name="AutoShape 13" id="13"/>
              <p:cNvSpPr/>
              <p:nvPr/>
            </p:nvSpPr>
            <p:spPr>
              <a:xfrm rot="0" flipH="false" flipV="false">
                <a:off x="6407398" y="4194963"/>
                <a:ext cx="4828540" cy="1543684"/>
              </a:xfrm>
              <a:prstGeom prst="roundRect">
                <a:avLst>
                  <a:gd name="adj" fmla="val 15195"/>
                </a:avLst>
              </a:prstGeom>
              <a:solidFill>
                <a:srgbClr val="F2F2F2">
                  <a:alpha val="100000"/>
                </a:srgbClr>
              </a:solidFill>
              <a:ln w="12700" cap="flat">
                <a:noFill/>
                <a:prstDash val="solid"/>
              </a:ln>
            </p:spPr>
            <p:txBody>
              <a:bodyPr anchor="ctr" rtlCol="false" lIns="91440" rIns="91440" tIns="45720" bIns="45720"/>
              <a:lstStyle/>
              <a:p>
                <a:pPr algn="ctr">
                  <a:defRPr/>
                </a:pPr>
                <a:endParaRPr/>
              </a:p>
            </p:txBody>
          </p:sp>
          <p:sp>
            <p:nvSpPr>
              <p:cNvPr name="AutoShape 14" id="14"/>
              <p:cNvSpPr/>
              <p:nvPr/>
            </p:nvSpPr>
            <p:spPr>
              <a:xfrm rot="0" flipH="false" flipV="false">
                <a:off x="6717278" y="4282593"/>
                <a:ext cx="5098415" cy="1293495"/>
              </a:xfrm>
              <a:prstGeom prst="roundRect">
                <a:avLst>
                  <a:gd name="adj" fmla="val 15196"/>
                </a:avLst>
              </a:prstGeom>
              <a:solidFill>
                <a:srgbClr val="82318E">
                  <a:alpha val="100000"/>
                </a:srgbClr>
              </a:solidFill>
              <a:ln w="12700" cap="flat">
                <a:noFill/>
                <a:prstDash val="solid"/>
              </a:ln>
            </p:spPr>
            <p:txBody>
              <a:bodyPr anchor="ctr" rtlCol="false" lIns="91440" rIns="91440" tIns="45720" bIns="45720"/>
              <a:lstStyle/>
              <a:p>
                <a:pPr algn="ctr">
                  <a:defRPr/>
                </a:pPr>
                <a:endParaRPr/>
              </a:p>
            </p:txBody>
          </p:sp>
          <p:sp>
            <p:nvSpPr>
              <p:cNvPr name="AutoShape 15" id="15"/>
              <p:cNvSpPr/>
              <p:nvPr/>
            </p:nvSpPr>
            <p:spPr>
              <a:xfrm rot="10800000" flipH="false" flipV="true">
                <a:off x="1218179" y="1980083"/>
                <a:ext cx="4828540" cy="1488440"/>
              </a:xfrm>
              <a:prstGeom prst="roundRect">
                <a:avLst>
                  <a:gd name="adj" fmla="val 15195"/>
                </a:avLst>
              </a:prstGeom>
              <a:solidFill>
                <a:srgbClr val="F2F2F2">
                  <a:alpha val="100000"/>
                </a:srgbClr>
              </a:solidFill>
              <a:ln w="12700" cap="flat">
                <a:noFill/>
                <a:prstDash val="solid"/>
              </a:ln>
            </p:spPr>
            <p:txBody>
              <a:bodyPr anchor="ctr" rtlCol="false" lIns="91440" rIns="91440" tIns="45720" bIns="45720"/>
              <a:lstStyle/>
              <a:p>
                <a:pPr algn="ctr">
                  <a:defRPr/>
                </a:pPr>
                <a:endParaRPr/>
              </a:p>
            </p:txBody>
          </p:sp>
          <p:sp>
            <p:nvSpPr>
              <p:cNvPr name="AutoShape 16" id="16"/>
              <p:cNvSpPr/>
              <p:nvPr/>
            </p:nvSpPr>
            <p:spPr>
              <a:xfrm rot="10800000" flipH="false" flipV="true">
                <a:off x="578098" y="2077873"/>
                <a:ext cx="5269865" cy="1308735"/>
              </a:xfrm>
              <a:prstGeom prst="roundRect">
                <a:avLst>
                  <a:gd name="adj" fmla="val 15196"/>
                </a:avLst>
              </a:prstGeom>
              <a:solidFill>
                <a:srgbClr val="82318E">
                  <a:alpha val="100000"/>
                </a:srgbClr>
              </a:solidFill>
              <a:ln w="12700" cap="flat">
                <a:noFill/>
                <a:prstDash val="solid"/>
              </a:ln>
            </p:spPr>
            <p:txBody>
              <a:bodyPr anchor="ctr" rtlCol="false" lIns="91440" rIns="91440" tIns="45720" bIns="45720"/>
              <a:lstStyle/>
              <a:p>
                <a:pPr algn="ctr">
                  <a:defRPr/>
                </a:pPr>
                <a:endParaRPr/>
              </a:p>
            </p:txBody>
          </p:sp>
          <p:sp>
            <p:nvSpPr>
              <p:cNvPr name="AutoShape 17" id="17"/>
              <p:cNvSpPr/>
              <p:nvPr/>
            </p:nvSpPr>
            <p:spPr>
              <a:xfrm rot="10800000" flipH="false" flipV="true">
                <a:off x="853052" y="4194963"/>
                <a:ext cx="5193665" cy="1544320"/>
              </a:xfrm>
              <a:prstGeom prst="roundRect">
                <a:avLst>
                  <a:gd name="adj" fmla="val 15196"/>
                </a:avLst>
              </a:prstGeom>
              <a:solidFill>
                <a:srgbClr val="D9D9D9">
                  <a:alpha val="100000"/>
                </a:srgbClr>
              </a:solidFill>
              <a:ln w="12700" cap="flat">
                <a:noFill/>
                <a:prstDash val="solid"/>
              </a:ln>
            </p:spPr>
            <p:txBody>
              <a:bodyPr anchor="ctr" rtlCol="false" lIns="91440" rIns="91440" tIns="45720" bIns="45720"/>
              <a:lstStyle/>
              <a:p>
                <a:pPr algn="ctr">
                  <a:defRPr/>
                </a:pPr>
                <a:endParaRPr/>
              </a:p>
            </p:txBody>
          </p:sp>
          <p:sp>
            <p:nvSpPr>
              <p:cNvPr name="AutoShape 18" id="18"/>
              <p:cNvSpPr/>
              <p:nvPr/>
            </p:nvSpPr>
            <p:spPr>
              <a:xfrm rot="10800000" flipH="false" flipV="true">
                <a:off x="578098" y="4282594"/>
                <a:ext cx="5321935" cy="1391285"/>
              </a:xfrm>
              <a:prstGeom prst="roundRect">
                <a:avLst>
                  <a:gd name="adj" fmla="val 15196"/>
                </a:avLst>
              </a:prstGeom>
              <a:solidFill>
                <a:srgbClr val="F2F2F2">
                  <a:alpha val="100000"/>
                </a:srgbClr>
              </a:solidFill>
              <a:ln w="12700" cap="flat">
                <a:noFill/>
                <a:prstDash val="solid"/>
              </a:ln>
            </p:spPr>
            <p:txBody>
              <a:bodyPr anchor="ctr" rtlCol="false" lIns="91440" rIns="91440" tIns="45720" bIns="45720"/>
              <a:lstStyle/>
              <a:p>
                <a:pPr algn="ctr">
                  <a:defRPr/>
                </a:pPr>
                <a:endParaRPr/>
              </a:p>
            </p:txBody>
          </p:sp>
        </p:grpSp>
        <p:sp>
          <p:nvSpPr>
            <p:cNvPr name="AutoShape 19" id="19"/>
            <p:cNvSpPr/>
            <p:nvPr/>
          </p:nvSpPr>
          <p:spPr>
            <a:xfrm rot="0" flipH="false" flipV="false">
              <a:off x="621278" y="2255673"/>
              <a:ext cx="2142490" cy="36830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800">
                  <a:solidFill>
                    <a:srgbClr val="FFFFFF"/>
                  </a:solidFill>
                  <a:latin typeface="Arial"/>
                  <a:ea typeface="Arial"/>
                  <a:cs typeface="Arial"/>
                  <a:sym typeface="Arial"/>
                </a:rPr>
                <a:t>1.</a:t>
              </a:r>
              <a:r>
                <a:rPr lang="en-US" b="true" i="false" strike="noStrike" u="none" sz="1800">
                  <a:solidFill>
                    <a:srgbClr val="FFFFFF"/>
                  </a:solidFill>
                  <a:latin typeface="Noto Sans SC"/>
                  <a:ea typeface="Noto Sans SC"/>
                  <a:cs typeface="Noto Sans SC"/>
                  <a:sym typeface="Noto Sans SC"/>
                </a:rPr>
                <a:t>用户注册与登录</a:t>
              </a:r>
              <a:r>
                <a:rPr lang="en-US" b="true" i="false" strike="noStrike" u="none" sz="1800">
                  <a:solidFill>
                    <a:srgbClr val="FFFFFF"/>
                  </a:solidFill>
                  <a:latin typeface="Arial"/>
                  <a:ea typeface="Arial"/>
                  <a:cs typeface="Arial"/>
                  <a:sym typeface="Arial"/>
                </a:rPr>
                <a:t> </a:t>
              </a:r>
              <a:endParaRPr lang="en-US" sz="1100"/>
            </a:p>
          </p:txBody>
        </p:sp>
        <p:sp>
          <p:nvSpPr>
            <p:cNvPr name="AutoShape 20" id="20"/>
            <p:cNvSpPr/>
            <p:nvPr/>
          </p:nvSpPr>
          <p:spPr>
            <a:xfrm rot="0" flipH="false" flipV="false">
              <a:off x="621172" y="4330735"/>
              <a:ext cx="2969260" cy="36830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800">
                  <a:solidFill>
                    <a:srgbClr val="000000"/>
                  </a:solidFill>
                  <a:latin typeface="Arial"/>
                  <a:ea typeface="Arial"/>
                  <a:cs typeface="Arial"/>
                  <a:sym typeface="Arial"/>
                </a:rPr>
                <a:t>3.</a:t>
              </a:r>
              <a:r>
                <a:rPr lang="en-US" b="true" i="false" strike="noStrike" u="none" sz="1800">
                  <a:solidFill>
                    <a:srgbClr val="000000"/>
                  </a:solidFill>
                  <a:latin typeface="Noto Sans SC"/>
                  <a:ea typeface="Noto Sans SC"/>
                  <a:cs typeface="Noto Sans SC"/>
                  <a:sym typeface="Noto Sans SC"/>
                </a:rPr>
                <a:t>购物车查看与结算流程：</a:t>
              </a:r>
              <a:endParaRPr lang="en-US" sz="1100"/>
            </a:p>
          </p:txBody>
        </p:sp>
        <p:sp>
          <p:nvSpPr>
            <p:cNvPr name="AutoShape 21" id="21"/>
            <p:cNvSpPr/>
            <p:nvPr/>
          </p:nvSpPr>
          <p:spPr>
            <a:xfrm rot="0" flipH="false" flipV="false">
              <a:off x="777488" y="4699153"/>
              <a:ext cx="5269865" cy="119888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Noto Sans SC"/>
                  <a:ea typeface="Noto Sans SC"/>
                  <a:cs typeface="Noto Sans SC"/>
                  <a:sym typeface="Noto Sans SC"/>
                </a:rPr>
                <a:t>自动进入购物车页面；填写收货地址（House Number、Street等）；填写支付信息（卡号、有效期等）；点击“Proceed to checkout”下单。</a:t>
              </a:r>
              <a:endParaRPr lang="en-US" sz="1100"/>
            </a:p>
            <a:p>
              <a:pPr algn="l" indent="0">
                <a:lnSpc>
                  <a:spcPct val="100000"/>
                </a:lnSpc>
              </a:pPr>
              <a:r>
                <a:rPr lang="en-US" b="false" i="false" strike="noStrike" u="none" sz="1800">
                  <a:solidFill>
                    <a:srgbClr val="000000"/>
                  </a:solidFill>
                  <a:latin typeface="Arial"/>
                  <a:ea typeface="Arial"/>
                  <a:cs typeface="Arial"/>
                  <a:sym typeface="Arial"/>
                </a:rPr>
                <a:t> </a:t>
              </a:r>
            </a:p>
          </p:txBody>
        </p:sp>
        <p:sp>
          <p:nvSpPr>
            <p:cNvPr name="AutoShape 22" id="22"/>
            <p:cNvSpPr/>
            <p:nvPr/>
          </p:nvSpPr>
          <p:spPr>
            <a:xfrm rot="0" flipH="false" flipV="false">
              <a:off x="6805543" y="2219478"/>
              <a:ext cx="2873375" cy="36830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800">
                  <a:solidFill>
                    <a:srgbClr val="000000"/>
                  </a:solidFill>
                  <a:latin typeface="Noto Sans SC"/>
                  <a:ea typeface="Noto Sans SC"/>
                  <a:cs typeface="Noto Sans SC"/>
                  <a:sym typeface="Noto Sans SC"/>
                </a:rPr>
                <a:t>2.商品浏览与加入购物车</a:t>
              </a:r>
              <a:endParaRPr lang="en-US" sz="1100"/>
            </a:p>
          </p:txBody>
        </p:sp>
        <p:sp>
          <p:nvSpPr>
            <p:cNvPr name="AutoShape 23" id="23"/>
            <p:cNvSpPr/>
            <p:nvPr/>
          </p:nvSpPr>
          <p:spPr>
            <a:xfrm rot="0" flipH="false" flipV="false">
              <a:off x="6965503" y="2663860"/>
              <a:ext cx="4452731" cy="64516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Noto Sans SC"/>
                  <a:ea typeface="Noto Sans SC"/>
                  <a:cs typeface="Noto Sans SC"/>
                  <a:sym typeface="Noto Sans SC"/>
                </a:rPr>
                <a:t>进入商品目录页，随机点击商品详情页，并执行“加入购物车”操作。</a:t>
              </a:r>
              <a:endParaRPr lang="en-US" sz="1100"/>
            </a:p>
          </p:txBody>
        </p:sp>
        <p:sp>
          <p:nvSpPr>
            <p:cNvPr name="AutoShape 24" id="24"/>
            <p:cNvSpPr/>
            <p:nvPr/>
          </p:nvSpPr>
          <p:spPr>
            <a:xfrm rot="0" flipH="false" flipV="false">
              <a:off x="6956567" y="4441860"/>
              <a:ext cx="1852930" cy="368300"/>
            </a:xfrm>
            <a:prstGeom prst="rect">
              <a:avLst/>
            </a:prstGeom>
            <a:noFill/>
            <a:ln w="12700">
              <a:noFill/>
              <a:prstDash val="solid"/>
            </a:ln>
          </p:spPr>
          <p:txBody>
            <a:bodyPr anchor="t" rtlCol="false" lIns="91440" rIns="91440" tIns="45720" bIns="45720"/>
            <a:lstStyle/>
            <a:p>
              <a:pPr algn="ctr" indent="0">
                <a:lnSpc>
                  <a:spcPct val="100000"/>
                </a:lnSpc>
                <a:defRPr/>
              </a:pPr>
              <a:r>
                <a:rPr lang="en-US" b="true" i="false" strike="noStrike" u="none" sz="1800">
                  <a:solidFill>
                    <a:srgbClr val="000000"/>
                  </a:solidFill>
                  <a:latin typeface="Arial"/>
                  <a:ea typeface="Arial"/>
                  <a:cs typeface="Arial"/>
                  <a:sym typeface="Arial"/>
                </a:rPr>
                <a:t>4.</a:t>
              </a:r>
              <a:r>
                <a:rPr lang="en-US" b="true" i="false" strike="noStrike" u="none" sz="1800">
                  <a:solidFill>
                    <a:srgbClr val="000000"/>
                  </a:solidFill>
                  <a:latin typeface="Noto Sans SC"/>
                  <a:ea typeface="Noto Sans SC"/>
                  <a:cs typeface="Noto Sans SC"/>
                  <a:sym typeface="Noto Sans SC"/>
                </a:rPr>
                <a:t>下单成功验证</a:t>
              </a:r>
              <a:endParaRPr lang="en-US" sz="1100"/>
            </a:p>
          </p:txBody>
        </p:sp>
        <p:sp>
          <p:nvSpPr>
            <p:cNvPr name="AutoShape 25" id="25"/>
            <p:cNvSpPr/>
            <p:nvPr/>
          </p:nvSpPr>
          <p:spPr>
            <a:xfrm rot="0" flipH="false" flipV="false">
              <a:off x="3021669" y="5897849"/>
              <a:ext cx="4452731" cy="583565"/>
            </a:xfrm>
            <a:prstGeom prst="rect">
              <a:avLst/>
            </a:prstGeom>
            <a:noFill/>
            <a:ln w="12700">
              <a:noFill/>
              <a:prstDash val="solid"/>
            </a:ln>
          </p:spPr>
          <p:txBody>
            <a:bodyPr anchor="t" rtlCol="false" lIns="91440" rIns="91440" tIns="45720" bIns="45720"/>
            <a:lstStyle/>
            <a:p>
              <a:pPr algn="ctr">
                <a:defRPr/>
              </a:pPr>
              <a:endParaRPr/>
            </a:p>
          </p:txBody>
        </p:sp>
      </p:grpSp>
      <p:sp>
        <p:nvSpPr>
          <p:cNvPr name="AutoShape 26" id="26"/>
          <p:cNvSpPr/>
          <p:nvPr/>
        </p:nvSpPr>
        <p:spPr>
          <a:xfrm rot="0" flipH="false" flipV="false">
            <a:off x="7044055" y="4805680"/>
            <a:ext cx="4445000" cy="64516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Noto Sans SC"/>
                <a:ea typeface="Noto Sans SC"/>
                <a:cs typeface="Noto Sans SC"/>
                <a:sym typeface="Noto Sans SC"/>
              </a:rPr>
              <a:t>系统反馈是否能顺利进入下一流程（如订单已发货状态等）。</a:t>
            </a:r>
            <a:endParaRPr lang="en-US" sz="1100"/>
          </a:p>
        </p:txBody>
      </p:sp>
      <p:sp>
        <p:nvSpPr>
          <p:cNvPr name="AutoShape 27" id="27"/>
          <p:cNvSpPr/>
          <p:nvPr/>
        </p:nvSpPr>
        <p:spPr>
          <a:xfrm rot="0" flipH="false" flipV="false">
            <a:off x="438150" y="1327785"/>
            <a:ext cx="4452620" cy="49911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3200">
                <a:solidFill>
                  <a:srgbClr val="000000"/>
                </a:solidFill>
                <a:latin typeface="Noto Sans SC"/>
                <a:ea typeface="Noto Sans SC"/>
                <a:cs typeface="Noto Sans SC"/>
                <a:sym typeface="Noto Sans SC"/>
              </a:rPr>
              <a:t>测试覆盖的功能模块</a:t>
            </a:r>
            <a:endParaRPr lang="en-US" sz="1100"/>
          </a:p>
          <a:p>
            <a:pPr algn="l" indent="0">
              <a:lnSpc>
                <a:spcPct val="100000"/>
              </a:lnSpc>
            </a:pPr>
            <a:r>
              <a:rPr lang="en-US" b="false" i="false" strike="noStrike" u="none" sz="1800">
                <a:solidFill>
                  <a:srgbClr val="000000"/>
                </a:solidFill>
                <a:latin typeface="Arial"/>
                <a:ea typeface="Arial"/>
                <a:cs typeface="Arial"/>
                <a:sym typeface="Arial"/>
              </a:rPr>
              <a:t/>
            </a:r>
          </a:p>
          <a:p>
            <a:pPr algn="l" indent="0">
              <a:lnSpc>
                <a:spcPct val="100000"/>
              </a:lnSpc>
            </a:pPr>
            <a:r>
              <a:rPr lang="en-US" b="false" i="false" strike="noStrike" u="none" sz="1800">
                <a:solidFill>
                  <a:srgbClr val="000000"/>
                </a:solidFill>
                <a:latin typeface="Arial"/>
                <a:ea typeface="Arial"/>
                <a:cs typeface="Arial"/>
                <a:sym typeface="Arial"/>
              </a:rPr>
              <a:t/>
            </a:r>
          </a:p>
          <a:p>
            <a:pPr algn="l" indent="0">
              <a:lnSpc>
                <a:spcPct val="100000"/>
              </a:lnSpc>
            </a:pPr>
            <a:r>
              <a:rPr lang="en-US" b="false" i="false" strike="noStrike" u="none" sz="1800">
                <a:solidFill>
                  <a:srgbClr val="000000"/>
                </a:solidFill>
                <a:latin typeface="Arial"/>
                <a:ea typeface="Arial"/>
                <a:cs typeface="Arial"/>
                <a:sym typeface="Arial"/>
              </a:rPr>
              <a:t> </a:t>
            </a:r>
          </a:p>
        </p:txBody>
      </p:sp>
      <p:sp>
        <p:nvSpPr>
          <p:cNvPr name="AutoShape 28" id="28"/>
          <p:cNvSpPr/>
          <p:nvPr/>
        </p:nvSpPr>
        <p:spPr>
          <a:xfrm rot="0" flipH="false" flipV="false">
            <a:off x="578098" y="2655088"/>
            <a:ext cx="5269865" cy="92202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Noto Sans SC"/>
                <a:ea typeface="Noto Sans SC"/>
                <a:cs typeface="Noto Sans SC"/>
                <a:sym typeface="Noto Sans SC"/>
              </a:rPr>
              <a:t>自动填写注册表单，包括用户名、邮箱、密码等信息，验证注册与登陆流程是否正常。</a:t>
            </a:r>
            <a:endParaRPr lang="en-US" sz="1100"/>
          </a:p>
          <a:p>
            <a:pPr algn="l" indent="0">
              <a:lnSpc>
                <a:spcPct val="100000"/>
              </a:lnSpc>
            </a:pPr>
            <a:r>
              <a:rPr lang="en-US" b="false" i="false" strike="noStrike" u="none" sz="1800">
                <a:solidFill>
                  <a:srgbClr val="000000"/>
                </a:solidFill>
                <a:latin typeface="Arial"/>
                <a:ea typeface="Arial"/>
                <a:cs typeface="Arial"/>
                <a:sym typeface="Arial"/>
              </a:rPr>
              <a:t> </a:t>
            </a:r>
          </a:p>
        </p:txBody>
      </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childTnLst>
                        <p:par>
                          <p:cTn id="11" fill="hold">
                            <p:childTnLst>
                              <p:par>
                                <p:cTn fill="hold" id="12" nodeType="clickEffect" presetClass="entr" presetID="2" presetSubtype="4" repeatCount="0">
                                  <p:stCondLst>
                                    <p:cond delay="0"/>
                                  </p:stCondLst>
                                  <p:childTnLst>
                                    <p:set>
                                      <p:cBhvr>
                                        <p:cTn dur="1" fill="hold" id="13">
                                          <p:stCondLst>
                                            <p:cond delay="0"/>
                                          </p:stCondLst>
                                        </p:cTn>
                                        <p:tgtEl>
                                          <p:spTgt spid="9"/>
                                        </p:tgtEl>
                                        <p:attrNameLst>
                                          <p:attrName>style.visibility</p:attrName>
                                        </p:attrNameLst>
                                      </p:cBhvr>
                                      <p:to>
                                        <p:strVal val="visible"/>
                                      </p:to>
                                    </p:set>
                                    <p:anim calcmode="lin" valueType="num">
                                      <p:cBhvr additive="base">
                                        <p:cTn dur="500" fill="hold" id="14"/>
                                        <p:tgtEl>
                                          <p:spTgt spid="9"/>
                                        </p:tgtEl>
                                        <p:attrNameLst>
                                          <p:attrName>ppt_x</p:attrName>
                                        </p:attrNameLst>
                                      </p:cBhvr>
                                      <p:tavLst>
                                        <p:tav tm="0">
                                          <p:val>
                                            <p:strVal val="#ppt_x"/>
                                          </p:val>
                                        </p:tav>
                                        <p:tav tm="100000">
                                          <p:val>
                                            <p:strVal val="#ppt_x"/>
                                          </p:val>
                                        </p:tav>
                                      </p:tavLst>
                                    </p:anim>
                                    <p:anim calcmode="lin" valueType="num">
                                      <p:cBhvr additive="base">
                                        <p:cTn dur="500" fill="hold" id="15"/>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443" y="385980"/>
            <a:ext cx="8282609" cy="892155"/>
            <a:chOff x="417443" y="385980"/>
            <a:chExt cx="8282609" cy="892155"/>
          </a:xfrm>
        </p:grpSpPr>
        <p:sp>
          <p:nvSpPr>
            <p:cNvPr name="AutoShape 3" id="3"/>
            <p:cNvSpPr/>
            <p:nvPr/>
          </p:nvSpPr>
          <p:spPr>
            <a:xfrm rot="0" flipH="false" flipV="false">
              <a:off x="417443" y="385980"/>
              <a:ext cx="8282609"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Arial"/>
                  <a:ea typeface="Arial"/>
                  <a:cs typeface="Arial"/>
                  <a:sym typeface="Arial"/>
                </a:rPr>
                <a:t>1.Selenium</a:t>
              </a:r>
              <a:r>
                <a:rPr lang="en-US" b="true" i="false" strike="noStrike" u="none" sz="2800">
                  <a:solidFill>
                    <a:srgbClr val="82318E"/>
                  </a:solidFill>
                  <a:latin typeface="Noto Sans SC"/>
                  <a:ea typeface="Noto Sans SC"/>
                  <a:cs typeface="Noto Sans SC"/>
                  <a:sym typeface="Noto Sans SC"/>
                </a:rPr>
                <a:t>测试</a:t>
              </a:r>
              <a:endParaRPr lang="en-US" sz="1100"/>
            </a:p>
          </p:txBody>
        </p:sp>
        <p:sp>
          <p:nvSpPr>
            <p:cNvPr name="AutoShape 4" id="4"/>
            <p:cNvSpPr/>
            <p:nvPr/>
          </p:nvSpPr>
          <p:spPr>
            <a:xfrm rot="0" flipH="false" flipV="false">
              <a:off x="621278" y="909835"/>
              <a:ext cx="6387548"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Selenium Tests</a:t>
              </a:r>
              <a:endParaRPr lang="en-US" sz="1100"/>
            </a:p>
          </p:txBody>
        </p:sp>
      </p:grpSp>
      <p:grpSp>
        <p:nvGrpSpPr>
          <p:cNvPr name="Group 5" id="5"/>
          <p:cNvGrpSpPr/>
          <p:nvPr/>
        </p:nvGrpSpPr>
        <p:grpSpPr>
          <a:xfrm>
            <a:off x="-81031" y="1734338"/>
            <a:ext cx="10988675" cy="4768850"/>
            <a:chOff x="-81031" y="1734338"/>
            <a:chExt cx="10988675" cy="4768850"/>
          </a:xfrm>
        </p:grpSpPr>
        <p:sp>
          <p:nvSpPr>
            <p:cNvPr name="AutoShape 6" id="6"/>
            <p:cNvSpPr/>
            <p:nvPr/>
          </p:nvSpPr>
          <p:spPr>
            <a:xfrm rot="0" flipH="false" flipV="false">
              <a:off x="-81031" y="1734338"/>
              <a:ext cx="5490845" cy="4768850"/>
            </a:xfrm>
            <a:prstGeom prst="rect">
              <a:avLst/>
            </a:prstGeom>
            <a:noFill/>
            <a:ln w="12700">
              <a:noFill/>
              <a:prstDash val="solid"/>
            </a:ln>
          </p:spPr>
          <p:txBody>
            <a:bodyPr anchor="t" rtlCol="false" lIns="91440" rIns="91440" tIns="45720" bIns="45720"/>
            <a:lstStyle/>
            <a:p>
              <a:pPr algn="l">
                <a:defRPr/>
              </a:pPr>
              <a:endParaRPr/>
            </a:p>
          </p:txBody>
        </p:sp>
        <p:sp>
          <p:nvSpPr>
            <p:cNvPr name="AutoShape 7" id="7"/>
            <p:cNvSpPr/>
            <p:nvPr/>
          </p:nvSpPr>
          <p:spPr>
            <a:xfrm rot="0" flipH="false" flipV="false">
              <a:off x="621172" y="4805649"/>
              <a:ext cx="4452731" cy="337185"/>
            </a:xfrm>
            <a:prstGeom prst="rect">
              <a:avLst/>
            </a:prstGeom>
            <a:noFill/>
            <a:ln w="12700">
              <a:noFill/>
              <a:prstDash val="solid"/>
            </a:ln>
          </p:spPr>
          <p:txBody>
            <a:bodyPr anchor="t" rtlCol="false" lIns="91440" rIns="91440" tIns="45720" bIns="45720"/>
            <a:lstStyle/>
            <a:p>
              <a:pPr algn="l">
                <a:defRPr/>
              </a:pPr>
              <a:endParaRPr/>
            </a:p>
          </p:txBody>
        </p:sp>
        <p:sp>
          <p:nvSpPr>
            <p:cNvPr name="AutoShape 8" id="8"/>
            <p:cNvSpPr/>
            <p:nvPr/>
          </p:nvSpPr>
          <p:spPr>
            <a:xfrm rot="0" flipH="false" flipV="false">
              <a:off x="5706359" y="4186073"/>
              <a:ext cx="5201285" cy="275590"/>
            </a:xfrm>
            <a:prstGeom prst="rect">
              <a:avLst/>
            </a:prstGeom>
            <a:noFill/>
            <a:ln w="12700">
              <a:noFill/>
              <a:prstDash val="solid"/>
            </a:ln>
          </p:spPr>
          <p:txBody>
            <a:bodyPr anchor="t" rtlCol="false" lIns="91440" rIns="91440" tIns="45720" bIns="45720"/>
            <a:lstStyle/>
            <a:p>
              <a:pPr algn="ctr">
                <a:defRPr/>
              </a:pPr>
              <a:endParaRPr/>
            </a:p>
          </p:txBody>
        </p:sp>
      </p:grpSp>
      <p:pic>
        <p:nvPicPr>
          <p:cNvPr name="Picture 9" id="9">
            <a:hlinkClick r:id="" action="ppaction://media"/>
          </p:cNvPr>
          <p:cNvPicPr>
            <a:picLocks noChangeAspect="true"/>
          </p:cNvPicPr>
          <p:nvPr>
            <a:videoFile r:link="rId4"/>
            <p:extLst>
              <p:ext uri="{DAA4B4D4-6D71-4841-9C94-3DE7FCFB9230}">
                <p14:media xmlns:p14="http://schemas.microsoft.com/office/powerpoint/2010/main" r:embed="rId3"/>
              </p:ext>
            </p:extLst>
          </p:nvPr>
        </p:nvPicPr>
        <p:blipFill>
          <a:blip r:embed="rId2"/>
          <a:stretch>
            <a:fillRect/>
          </a:stretch>
        </p:blipFill>
        <p:spPr>
          <a:xfrm rot="0" flipH="false" flipV="false">
            <a:off x="5073650" y="1566545"/>
            <a:ext cx="6813550" cy="4283075"/>
          </a:xfrm>
          <a:prstGeom prst="rect">
            <a:avLst/>
          </a:prstGeom>
          <a:noFill/>
          <a:ln w="12700">
            <a:noFill/>
            <a:prstDash val="solid"/>
          </a:ln>
        </p:spPr>
      </p:pic>
      <p:grpSp>
        <p:nvGrpSpPr>
          <p:cNvPr name="Group 10" id="10"/>
          <p:cNvGrpSpPr/>
          <p:nvPr/>
        </p:nvGrpSpPr>
        <p:grpSpPr>
          <a:xfrm>
            <a:off x="414020" y="1352550"/>
            <a:ext cx="4659630" cy="4006850"/>
            <a:chOff x="414020" y="1352550"/>
            <a:chExt cx="4659630" cy="4006850"/>
          </a:xfrm>
        </p:grpSpPr>
        <p:sp>
          <p:nvSpPr>
            <p:cNvPr name="AutoShape 11" id="11"/>
            <p:cNvSpPr/>
            <p:nvPr/>
          </p:nvSpPr>
          <p:spPr>
            <a:xfrm rot="0" flipH="false" flipV="false">
              <a:off x="414020" y="1352550"/>
              <a:ext cx="4618492" cy="829976"/>
            </a:xfrm>
            <a:prstGeom prst="rect">
              <a:avLst/>
            </a:prstGeom>
            <a:noFill/>
            <a:ln w="12700">
              <a:noFill/>
              <a:prstDash val="solid"/>
            </a:ln>
          </p:spPr>
          <p:txBody>
            <a:bodyPr anchor="t" rtlCol="false" lIns="91440" rIns="91440" tIns="45720" bIns="45720"/>
            <a:lstStyle/>
            <a:p>
              <a:pPr algn="l" indent="0">
                <a:lnSpc>
                  <a:spcPct val="150000"/>
                </a:lnSpc>
                <a:defRPr/>
              </a:pPr>
              <a:r>
                <a:rPr lang="en-US" b="false" i="false" strike="noStrike" u="none" sz="3200">
                  <a:solidFill>
                    <a:srgbClr val="000000"/>
                  </a:solidFill>
                  <a:latin typeface="Noto Sans SC"/>
                  <a:ea typeface="Noto Sans SC"/>
                  <a:cs typeface="Noto Sans SC"/>
                  <a:sym typeface="Noto Sans SC"/>
                </a:rPr>
                <a:t> 测试目的与效果</a:t>
              </a:r>
              <a:endParaRPr lang="en-US" sz="1100"/>
            </a:p>
          </p:txBody>
        </p:sp>
        <p:sp>
          <p:nvSpPr>
            <p:cNvPr name="AutoShape 12" id="12"/>
            <p:cNvSpPr/>
            <p:nvPr/>
          </p:nvSpPr>
          <p:spPr>
            <a:xfrm rot="0" flipH="false" flipV="false">
              <a:off x="620811" y="2711396"/>
              <a:ext cx="490342" cy="490348"/>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1</a:t>
              </a:r>
              <a:endParaRPr lang="en-US" sz="1100"/>
            </a:p>
          </p:txBody>
        </p:sp>
        <p:sp>
          <p:nvSpPr>
            <p:cNvPr name="AutoShape 13" id="13"/>
            <p:cNvSpPr/>
            <p:nvPr/>
          </p:nvSpPr>
          <p:spPr>
            <a:xfrm rot="0" flipH="false" flipV="false">
              <a:off x="620811" y="3778122"/>
              <a:ext cx="490342" cy="490348"/>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2</a:t>
              </a:r>
              <a:endParaRPr lang="en-US" sz="1100"/>
            </a:p>
          </p:txBody>
        </p:sp>
        <p:sp>
          <p:nvSpPr>
            <p:cNvPr name="AutoShape 14" id="14"/>
            <p:cNvSpPr/>
            <p:nvPr/>
          </p:nvSpPr>
          <p:spPr>
            <a:xfrm rot="0" flipH="false" flipV="false">
              <a:off x="620811" y="4783882"/>
              <a:ext cx="490342" cy="490348"/>
            </a:xfrm>
            <a:prstGeom prst="ellipse">
              <a:avLst/>
            </a:prstGeom>
            <a:solidFill>
              <a:srgbClr val="82318E">
                <a:alpha val="100000"/>
              </a:srgbClr>
            </a:solidFill>
            <a:ln w="12700" cap="flat">
              <a:noFill/>
              <a:prstDash val="solid"/>
            </a:ln>
          </p:spPr>
          <p:txBody>
            <a:bodyPr anchor="ctr" rtlCol="false" lIns="91440" rIns="91440" tIns="45720" bIns="45720"/>
            <a:lstStyle/>
            <a:p>
              <a:pPr algn="ctr" indent="0">
                <a:lnSpc>
                  <a:spcPct val="100000"/>
                </a:lnSpc>
                <a:defRPr/>
              </a:pPr>
              <a:r>
                <a:rPr lang="en-US" b="true" i="false" strike="noStrike" u="none" sz="2000">
                  <a:solidFill>
                    <a:srgbClr val="FFFFFF"/>
                  </a:solidFill>
                  <a:latin typeface="Arial"/>
                  <a:ea typeface="Arial"/>
                  <a:cs typeface="Arial"/>
                  <a:sym typeface="Arial"/>
                </a:rPr>
                <a:t>3</a:t>
              </a:r>
              <a:endParaRPr lang="en-US" sz="1100"/>
            </a:p>
          </p:txBody>
        </p:sp>
        <p:sp>
          <p:nvSpPr>
            <p:cNvPr name="AutoShape 15" id="15"/>
            <p:cNvSpPr/>
            <p:nvPr/>
          </p:nvSpPr>
          <p:spPr>
            <a:xfrm rot="0" flipH="false" flipV="false">
              <a:off x="1348183" y="2665365"/>
              <a:ext cx="3684191" cy="583587"/>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验证</a:t>
              </a:r>
              <a:r>
                <a:rPr lang="en-US" b="true" i="false" strike="noStrike" u="none" sz="1600">
                  <a:solidFill>
                    <a:srgbClr val="000000"/>
                  </a:solidFill>
                  <a:latin typeface="Arial"/>
                  <a:ea typeface="Arial"/>
                  <a:cs typeface="Arial"/>
                  <a:sym typeface="Arial"/>
                </a:rPr>
                <a:t> Sock Shop </a:t>
              </a:r>
              <a:r>
                <a:rPr lang="en-US" b="true" i="false" strike="noStrike" u="none" sz="1600">
                  <a:solidFill>
                    <a:srgbClr val="000000"/>
                  </a:solidFill>
                  <a:latin typeface="Noto Sans SC"/>
                  <a:ea typeface="Noto Sans SC"/>
                  <a:cs typeface="Noto Sans SC"/>
                  <a:sym typeface="Noto Sans SC"/>
                </a:rPr>
                <a:t>各核心功能（注册、登录、下单）是否稳定可用；</a:t>
              </a:r>
              <a:endParaRPr lang="en-US" sz="1100"/>
            </a:p>
          </p:txBody>
        </p:sp>
        <p:sp>
          <p:nvSpPr>
            <p:cNvPr name="AutoShape 16" id="16"/>
            <p:cNvSpPr/>
            <p:nvPr/>
          </p:nvSpPr>
          <p:spPr>
            <a:xfrm rot="0" flipH="false" flipV="false">
              <a:off x="1348183" y="3692580"/>
              <a:ext cx="3684191" cy="583587"/>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测试系统表单交互是否存在阻塞或表单提交异常；</a:t>
              </a:r>
              <a:endParaRPr lang="en-US" sz="1100"/>
            </a:p>
          </p:txBody>
        </p:sp>
        <p:sp>
          <p:nvSpPr>
            <p:cNvPr name="AutoShape 17" id="17"/>
            <p:cNvSpPr/>
            <p:nvPr/>
          </p:nvSpPr>
          <p:spPr>
            <a:xfrm rot="0" flipH="false" flipV="false">
              <a:off x="1389459" y="4775813"/>
              <a:ext cx="3684191" cy="583587"/>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1600">
                  <a:solidFill>
                    <a:srgbClr val="000000"/>
                  </a:solidFill>
                  <a:latin typeface="Noto Sans SC"/>
                  <a:ea typeface="Noto Sans SC"/>
                  <a:cs typeface="Noto Sans SC"/>
                  <a:sym typeface="Noto Sans SC"/>
                </a:rPr>
                <a:t>确保用户端流程无中断、无死链，提升系统可测试性和回归测试效率。</a:t>
              </a:r>
              <a:endParaRPr lang="en-US" sz="1100"/>
            </a:p>
          </p:txBody>
        </p:sp>
      </p:grpSp>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par>
                          <p:cTn id="10" fill="hold">
                            <p:childTnLst>
                              <p:par>
                                <p:cTn fill="hold" id="11" nodeType="afterEffect" presetClass="entr" presetID="42" presetSubtype="0" repeatCount="0">
                                  <p:stCondLst>
                                    <p:cond delay="0"/>
                                  </p:stCondLst>
                                  <p:childTnLst>
                                    <p:set>
                                      <p:cBhvr>
                                        <p:cTn dur="1" fill="hold" id="12">
                                          <p:stCondLst>
                                            <p:cond delay="0"/>
                                          </p:stCondLst>
                                        </p:cTn>
                                        <p:tgtEl>
                                          <p:spTgt spid="5"/>
                                        </p:tgtEl>
                                        <p:attrNameLst>
                                          <p:attrName>style.visibility</p:attrName>
                                        </p:attrNameLst>
                                      </p:cBhvr>
                                      <p:to>
                                        <p:strVal val="visible"/>
                                      </p:to>
                                    </p:set>
                                    <p:animEffect filter="fade" transition="in">
                                      <p:cBhvr>
                                        <p:cTn dur="750" id="13"/>
                                        <p:tgtEl>
                                          <p:spTgt spid="5"/>
                                        </p:tgtEl>
                                      </p:cBhvr>
                                    </p:animEffect>
                                    <p:anim calcmode="lin" valueType="num">
                                      <p:cBhvr>
                                        <p:cTn dur="750" fill="hold" id="14"/>
                                        <p:tgtEl>
                                          <p:spTgt spid="5"/>
                                        </p:tgtEl>
                                        <p:attrNameLst>
                                          <p:attrName>ppt_x</p:attrName>
                                        </p:attrNameLst>
                                      </p:cBhvr>
                                      <p:tavLst>
                                        <p:tav tm="0">
                                          <p:val>
                                            <p:strVal val="#ppt_x"/>
                                          </p:val>
                                        </p:tav>
                                        <p:tav tm="100000">
                                          <p:val>
                                            <p:strVal val="#ppt_x"/>
                                          </p:val>
                                        </p:tav>
                                      </p:tavLst>
                                    </p:anim>
                                    <p:anim calcmode="lin" valueType="num">
                                      <p:cBhvr>
                                        <p:cTn dur="750" fill="hold" id="15"/>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195" y="386080"/>
            <a:ext cx="6624955" cy="891594"/>
            <a:chOff x="417195" y="386080"/>
            <a:chExt cx="6624955" cy="891594"/>
          </a:xfrm>
        </p:grpSpPr>
        <p:sp>
          <p:nvSpPr>
            <p:cNvPr name="AutoShape 3" id="3"/>
            <p:cNvSpPr/>
            <p:nvPr/>
          </p:nvSpPr>
          <p:spPr>
            <a:xfrm rot="0" flipH="false" flipV="false">
              <a:off x="417195" y="386080"/>
              <a:ext cx="6624955"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Arial"/>
                  <a:ea typeface="Arial"/>
                  <a:cs typeface="Arial"/>
                  <a:sym typeface="Arial"/>
                </a:rPr>
                <a:t>2.Jmeter</a:t>
              </a:r>
              <a:r>
                <a:rPr lang="en-US" b="true" i="false" strike="noStrike" u="none" sz="2800">
                  <a:solidFill>
                    <a:srgbClr val="82318E"/>
                  </a:solidFill>
                  <a:latin typeface="Noto Sans SC"/>
                  <a:ea typeface="Noto Sans SC"/>
                  <a:cs typeface="Noto Sans SC"/>
                  <a:sym typeface="Noto Sans SC"/>
                </a:rPr>
                <a:t>测试</a:t>
              </a:r>
              <a:endParaRPr lang="en-US" sz="1100"/>
            </a:p>
          </p:txBody>
        </p:sp>
        <p:sp>
          <p:nvSpPr>
            <p:cNvPr name="AutoShape 4" id="4"/>
            <p:cNvSpPr/>
            <p:nvPr/>
          </p:nvSpPr>
          <p:spPr>
            <a:xfrm rot="0" flipH="false" flipV="false">
              <a:off x="417195" y="909374"/>
              <a:ext cx="5109165"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  Jmeter Tests</a:t>
              </a:r>
              <a:endParaRPr lang="en-US" sz="1100"/>
            </a:p>
          </p:txBody>
        </p:sp>
      </p:grpSp>
      <p:pic>
        <p:nvPicPr>
          <p:cNvPr name="Picture 5" id="5"/>
          <p:cNvPicPr>
            <a:picLocks noChangeAspect="true"/>
          </p:cNvPicPr>
          <p:nvPr/>
        </p:nvPicPr>
        <p:blipFill>
          <a:blip r:embed="rId2"/>
          <a:srcRect l="0" r="0" t="0" b="0"/>
          <a:stretch>
            <a:fillRect/>
          </a:stretch>
        </p:blipFill>
        <p:spPr>
          <a:xfrm rot="0" flipH="false" flipV="false">
            <a:off x="5711825" y="1077595"/>
            <a:ext cx="5970905" cy="3355975"/>
          </a:xfrm>
          <a:prstGeom prst="rect">
            <a:avLst/>
          </a:prstGeom>
          <a:ln w="12700">
            <a:noFill/>
            <a:prstDash val="solid"/>
          </a:ln>
        </p:spPr>
      </p:pic>
      <p:grpSp>
        <p:nvGrpSpPr>
          <p:cNvPr name="Group 6" id="6"/>
          <p:cNvGrpSpPr/>
          <p:nvPr/>
        </p:nvGrpSpPr>
        <p:grpSpPr>
          <a:xfrm>
            <a:off x="417419" y="1462055"/>
            <a:ext cx="4119245" cy="3525078"/>
            <a:chOff x="417419" y="1462055"/>
            <a:chExt cx="4119245" cy="3525078"/>
          </a:xfrm>
        </p:grpSpPr>
        <p:grpSp>
          <p:nvGrpSpPr>
            <p:cNvPr name="Group 7" id="7"/>
            <p:cNvGrpSpPr/>
            <p:nvPr/>
          </p:nvGrpSpPr>
          <p:grpSpPr>
            <a:xfrm>
              <a:off x="417419" y="1462055"/>
              <a:ext cx="4119245" cy="3525078"/>
              <a:chOff x="417419" y="1462055"/>
              <a:chExt cx="4119245" cy="3525078"/>
            </a:xfrm>
          </p:grpSpPr>
          <p:sp>
            <p:nvSpPr>
              <p:cNvPr name="AutoShape 8" id="8"/>
              <p:cNvSpPr/>
              <p:nvPr/>
            </p:nvSpPr>
            <p:spPr>
              <a:xfrm rot="0" flipH="false" flipV="false">
                <a:off x="417419" y="1462055"/>
                <a:ext cx="119269" cy="3525078"/>
              </a:xfrm>
              <a:prstGeom prst="rect">
                <a:avLst/>
              </a:prstGeom>
              <a:solidFill>
                <a:srgbClr val="82318E">
                  <a:alpha val="100000"/>
                </a:srgbClr>
              </a:solidFill>
              <a:ln w="12700" cap="flat">
                <a:noFill/>
                <a:prstDash val="solid"/>
              </a:ln>
            </p:spPr>
            <p:txBody>
              <a:bodyPr anchor="ctr" rtlCol="false" lIns="91440" rIns="91440" tIns="45720" bIns="45720"/>
              <a:lstStyle/>
              <a:p>
                <a:pPr algn="ctr">
                  <a:defRPr/>
                </a:pPr>
                <a:endParaRPr/>
              </a:p>
            </p:txBody>
          </p:sp>
          <p:sp>
            <p:nvSpPr>
              <p:cNvPr name="AutoShape 9" id="9"/>
              <p:cNvSpPr/>
              <p:nvPr/>
            </p:nvSpPr>
            <p:spPr>
              <a:xfrm rot="0" flipH="false" flipV="false">
                <a:off x="1368014" y="1599215"/>
                <a:ext cx="3168650" cy="780415"/>
              </a:xfrm>
              <a:prstGeom prst="rect">
                <a:avLst/>
              </a:prstGeom>
              <a:noFill/>
              <a:ln w="12700">
                <a:noFill/>
                <a:prstDash val="solid"/>
              </a:ln>
            </p:spPr>
            <p:txBody>
              <a:bodyPr anchor="t" rtlCol="false" lIns="91440" rIns="91440" tIns="45720" bIns="45720"/>
              <a:lstStyle/>
              <a:p>
                <a:pPr algn="ctr" indent="0">
                  <a:lnSpc>
                    <a:spcPct val="100000"/>
                  </a:lnSpc>
                  <a:defRPr/>
                </a:pPr>
                <a:r>
                  <a:rPr lang="en-US" b="false" i="false" strike="noStrike" u="none" sz="2800">
                    <a:solidFill>
                      <a:srgbClr val="000000"/>
                    </a:solidFill>
                    <a:latin typeface="Noto Sans SC"/>
                    <a:ea typeface="Noto Sans SC"/>
                    <a:cs typeface="Noto Sans SC"/>
                    <a:sym typeface="Noto Sans SC"/>
                  </a:rPr>
                  <a:t>测试目的与效果</a:t>
                </a:r>
                <a:endParaRPr lang="en-US" sz="1100"/>
              </a:p>
              <a:p>
                <a:pPr algn="ctr" indent="0">
                  <a:lnSpc>
                    <a:spcPct val="100000"/>
                  </a:lnSpc>
                </a:pPr>
                <a:r>
                  <a:rPr lang="en-US" b="false" i="false" strike="noStrike" u="none" sz="1800">
                    <a:solidFill>
                      <a:srgbClr val="000000"/>
                    </a:solidFill>
                    <a:latin typeface="Arial"/>
                    <a:ea typeface="Arial"/>
                    <a:cs typeface="Arial"/>
                    <a:sym typeface="Arial"/>
                  </a:rPr>
                  <a:t> </a:t>
                </a:r>
              </a:p>
            </p:txBody>
          </p:sp>
          <p:sp>
            <p:nvSpPr>
              <p:cNvPr name="AutoShape 10" id="10"/>
              <p:cNvSpPr/>
              <p:nvPr/>
            </p:nvSpPr>
            <p:spPr>
              <a:xfrm rot="0" flipH="false" flipV="false">
                <a:off x="795104" y="2230322"/>
                <a:ext cx="3226905" cy="1753235"/>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000000"/>
                    </a:solidFill>
                    <a:latin typeface="Noto Sans SC"/>
                    <a:ea typeface="Noto Sans SC"/>
                    <a:cs typeface="Noto Sans SC"/>
                    <a:sym typeface="Noto Sans SC"/>
                  </a:rPr>
                  <a:t>JMeter 测试</a:t>
                </a:r>
                <a:endParaRPr lang="en-US" sz="1100"/>
              </a:p>
              <a:p>
                <a:pPr algn="l" indent="0">
                  <a:lnSpc>
                    <a:spcPct val="100000"/>
                  </a:lnSpc>
                </a:pPr>
                <a:r>
                  <a:rPr lang="en-US" b="fals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主要是对系统进行</a:t>
                </a:r>
                <a:r>
                  <a:rPr lang="en-US" b="true" i="false" strike="noStrike" u="none" sz="1800">
                    <a:solidFill>
                      <a:srgbClr val="000000"/>
                    </a:solidFill>
                    <a:latin typeface="Noto Sans SC"/>
                    <a:ea typeface="Noto Sans SC"/>
                    <a:cs typeface="Noto Sans SC"/>
                    <a:sym typeface="Noto Sans SC"/>
                  </a:rPr>
                  <a:t>性能评估和压力验证。</a:t>
                </a:r>
              </a:p>
              <a:p>
                <a:pPr algn="l" indent="0">
                  <a:lnSpc>
                    <a:spcPct val="100000"/>
                  </a:lnSpc>
                </a:pPr>
                <a:r>
                  <a:rPr lang="en-US" b="true" i="false" strike="noStrike" u="none" sz="1800">
                    <a:solidFill>
                      <a:srgbClr val="000000"/>
                    </a:solidFill>
                    <a:latin typeface="Arial"/>
                    <a:ea typeface="Arial"/>
                    <a:cs typeface="Arial"/>
                    <a:sym typeface="Arial"/>
                  </a:rPr>
                  <a:t>  </a:t>
                </a:r>
                <a:r>
                  <a:rPr lang="en-US" b="false" i="false" strike="noStrike" u="none" sz="1800">
                    <a:solidFill>
                      <a:srgbClr val="000000"/>
                    </a:solidFill>
                    <a:latin typeface="Noto Sans SC"/>
                    <a:ea typeface="Noto Sans SC"/>
                    <a:cs typeface="Noto Sans SC"/>
                    <a:sym typeface="Noto Sans SC"/>
                  </a:rPr>
                  <a:t>主要关注系统在</a:t>
                </a:r>
                <a:r>
                  <a:rPr lang="en-US" b="true" i="false" strike="noStrike" u="none" sz="1800">
                    <a:solidFill>
                      <a:srgbClr val="000000"/>
                    </a:solidFill>
                    <a:latin typeface="Noto Sans SC"/>
                    <a:ea typeface="Noto Sans SC"/>
                    <a:cs typeface="Noto Sans SC"/>
                    <a:sym typeface="Noto Sans SC"/>
                  </a:rPr>
                  <a:t>高并发、大负载</a:t>
                </a:r>
                <a:r>
                  <a:rPr lang="en-US" b="false" i="false" strike="noStrike" u="none" sz="1800">
                    <a:solidFill>
                      <a:srgbClr val="000000"/>
                    </a:solidFill>
                    <a:latin typeface="Noto Sans SC"/>
                    <a:ea typeface="Noto Sans SC"/>
                    <a:cs typeface="Noto Sans SC"/>
                    <a:sym typeface="Noto Sans SC"/>
                  </a:rPr>
                  <a:t>下的表现，具体包括以下几个核心目标：</a:t>
                </a:r>
              </a:p>
            </p:txBody>
          </p:sp>
        </p:grpSp>
        <p:sp>
          <p:nvSpPr>
            <p:cNvPr name="Freeform 11" id="11"/>
            <p:cNvSpPr/>
            <p:nvPr/>
          </p:nvSpPr>
          <p:spPr>
            <a:xfrm rot="0" flipH="false" flipV="false">
              <a:off x="929274" y="1642057"/>
              <a:ext cx="438986" cy="437866"/>
            </a:xfrm>
            <a:custGeom>
              <a:avLst/>
              <a:gdLst/>
              <a:ahLst/>
              <a:cxnLst/>
              <a:rect r="r" b="b" t="t" l="l"/>
              <a:pathLst>
                <a:path h="437866" w="438986">
                  <a:moveTo>
                    <a:pt x="255469" y="268688"/>
                  </a:moveTo>
                  <a:lnTo>
                    <a:pt x="258208" y="269560"/>
                  </a:lnTo>
                  <a:lnTo>
                    <a:pt x="255674" y="276045"/>
                  </a:lnTo>
                  <a:cubicBezTo>
                    <a:pt x="251824" y="280214"/>
                    <a:pt x="246478" y="282978"/>
                    <a:pt x="240485" y="283484"/>
                  </a:cubicBezTo>
                  <a:lnTo>
                    <a:pt x="240485" y="289289"/>
                  </a:lnTo>
                  <a:lnTo>
                    <a:pt x="246753" y="289289"/>
                  </a:lnTo>
                  <a:lnTo>
                    <a:pt x="246753" y="293252"/>
                  </a:lnTo>
                  <a:lnTo>
                    <a:pt x="230342" y="293252"/>
                  </a:lnTo>
                  <a:lnTo>
                    <a:pt x="230342" y="289289"/>
                  </a:lnTo>
                  <a:lnTo>
                    <a:pt x="237626" y="289289"/>
                  </a:lnTo>
                  <a:lnTo>
                    <a:pt x="237626" y="283484"/>
                  </a:lnTo>
                  <a:lnTo>
                    <a:pt x="237626" y="281642"/>
                  </a:lnTo>
                  <a:lnTo>
                    <a:pt x="237626" y="280537"/>
                  </a:lnTo>
                  <a:cubicBezTo>
                    <a:pt x="237903" y="280537"/>
                    <a:pt x="238272" y="280628"/>
                    <a:pt x="238548" y="280628"/>
                  </a:cubicBezTo>
                  <a:cubicBezTo>
                    <a:pt x="244173" y="280628"/>
                    <a:pt x="249290" y="278324"/>
                    <a:pt x="252999" y="274617"/>
                  </a:cubicBezTo>
                  <a:close/>
                  <a:moveTo>
                    <a:pt x="111333" y="263515"/>
                  </a:moveTo>
                  <a:lnTo>
                    <a:pt x="111648" y="264897"/>
                  </a:lnTo>
                  <a:lnTo>
                    <a:pt x="112156" y="267152"/>
                  </a:lnTo>
                  <a:lnTo>
                    <a:pt x="110989" y="265050"/>
                  </a:lnTo>
                  <a:lnTo>
                    <a:pt x="110598" y="264340"/>
                  </a:lnTo>
                  <a:close/>
                  <a:moveTo>
                    <a:pt x="111331" y="263503"/>
                  </a:moveTo>
                  <a:lnTo>
                    <a:pt x="110588" y="264329"/>
                  </a:lnTo>
                  <a:lnTo>
                    <a:pt x="110989" y="265050"/>
                  </a:lnTo>
                  <a:lnTo>
                    <a:pt x="112166" y="267195"/>
                  </a:lnTo>
                  <a:lnTo>
                    <a:pt x="112156" y="267152"/>
                  </a:lnTo>
                  <a:lnTo>
                    <a:pt x="112166" y="267171"/>
                  </a:lnTo>
                  <a:lnTo>
                    <a:pt x="111648" y="264897"/>
                  </a:lnTo>
                  <a:lnTo>
                    <a:pt x="111336" y="263511"/>
                  </a:lnTo>
                  <a:lnTo>
                    <a:pt x="111333" y="263515"/>
                  </a:lnTo>
                  <a:close/>
                  <a:moveTo>
                    <a:pt x="93378" y="215596"/>
                  </a:moveTo>
                  <a:lnTo>
                    <a:pt x="98383" y="225753"/>
                  </a:lnTo>
                  <a:lnTo>
                    <a:pt x="98513" y="226021"/>
                  </a:lnTo>
                  <a:lnTo>
                    <a:pt x="96298" y="225929"/>
                  </a:lnTo>
                  <a:lnTo>
                    <a:pt x="92058" y="226572"/>
                  </a:lnTo>
                  <a:lnTo>
                    <a:pt x="92058" y="217090"/>
                  </a:lnTo>
                  <a:close/>
                  <a:moveTo>
                    <a:pt x="93340" y="215519"/>
                  </a:moveTo>
                  <a:lnTo>
                    <a:pt x="92046" y="217085"/>
                  </a:lnTo>
                  <a:lnTo>
                    <a:pt x="92046" y="226573"/>
                  </a:lnTo>
                  <a:lnTo>
                    <a:pt x="92058" y="226572"/>
                  </a:lnTo>
                  <a:lnTo>
                    <a:pt x="92058" y="226577"/>
                  </a:lnTo>
                  <a:lnTo>
                    <a:pt x="96302" y="225932"/>
                  </a:lnTo>
                  <a:lnTo>
                    <a:pt x="98514" y="226024"/>
                  </a:lnTo>
                  <a:lnTo>
                    <a:pt x="98513" y="226021"/>
                  </a:lnTo>
                  <a:lnTo>
                    <a:pt x="98515" y="226021"/>
                  </a:lnTo>
                  <a:lnTo>
                    <a:pt x="98383" y="225753"/>
                  </a:lnTo>
                  <a:lnTo>
                    <a:pt x="93442" y="215524"/>
                  </a:lnTo>
                  <a:lnTo>
                    <a:pt x="93378" y="215596"/>
                  </a:lnTo>
                  <a:close/>
                  <a:moveTo>
                    <a:pt x="50782" y="179852"/>
                  </a:moveTo>
                  <a:lnTo>
                    <a:pt x="53128" y="183170"/>
                  </a:lnTo>
                  <a:lnTo>
                    <a:pt x="52697" y="184024"/>
                  </a:lnTo>
                  <a:lnTo>
                    <a:pt x="50352" y="184024"/>
                  </a:lnTo>
                  <a:lnTo>
                    <a:pt x="49527" y="184001"/>
                  </a:lnTo>
                  <a:lnTo>
                    <a:pt x="48612" y="180895"/>
                  </a:lnTo>
                  <a:lnTo>
                    <a:pt x="48635" y="180882"/>
                  </a:lnTo>
                  <a:close/>
                  <a:moveTo>
                    <a:pt x="9054" y="169949"/>
                  </a:moveTo>
                  <a:lnTo>
                    <a:pt x="10799" y="178485"/>
                  </a:lnTo>
                  <a:lnTo>
                    <a:pt x="14572" y="184556"/>
                  </a:lnTo>
                  <a:lnTo>
                    <a:pt x="17149" y="187408"/>
                  </a:lnTo>
                  <a:lnTo>
                    <a:pt x="21750" y="189155"/>
                  </a:lnTo>
                  <a:lnTo>
                    <a:pt x="17424" y="194215"/>
                  </a:lnTo>
                  <a:lnTo>
                    <a:pt x="9050" y="195043"/>
                  </a:lnTo>
                  <a:lnTo>
                    <a:pt x="2700" y="195043"/>
                  </a:lnTo>
                  <a:lnTo>
                    <a:pt x="3437" y="187684"/>
                  </a:lnTo>
                  <a:lnTo>
                    <a:pt x="7443" y="186840"/>
                  </a:lnTo>
                  <a:lnTo>
                    <a:pt x="8672" y="186604"/>
                  </a:lnTo>
                  <a:lnTo>
                    <a:pt x="8668" y="186582"/>
                  </a:lnTo>
                  <a:lnTo>
                    <a:pt x="8682" y="186580"/>
                  </a:lnTo>
                  <a:lnTo>
                    <a:pt x="8222" y="183176"/>
                  </a:lnTo>
                  <a:lnTo>
                    <a:pt x="8219" y="183175"/>
                  </a:lnTo>
                  <a:lnTo>
                    <a:pt x="8209" y="183104"/>
                  </a:lnTo>
                  <a:lnTo>
                    <a:pt x="5259" y="181286"/>
                  </a:lnTo>
                  <a:lnTo>
                    <a:pt x="3896" y="180416"/>
                  </a:lnTo>
                  <a:lnTo>
                    <a:pt x="3528" y="180233"/>
                  </a:lnTo>
                  <a:cubicBezTo>
                    <a:pt x="4081" y="177013"/>
                    <a:pt x="4724" y="173793"/>
                    <a:pt x="5461" y="170666"/>
                  </a:cubicBezTo>
                  <a:lnTo>
                    <a:pt x="6013" y="170574"/>
                  </a:lnTo>
                  <a:lnTo>
                    <a:pt x="6095" y="170556"/>
                  </a:lnTo>
                  <a:lnTo>
                    <a:pt x="6088" y="170578"/>
                  </a:lnTo>
                  <a:close/>
                  <a:moveTo>
                    <a:pt x="438057" y="168453"/>
                  </a:moveTo>
                  <a:cubicBezTo>
                    <a:pt x="438428" y="169645"/>
                    <a:pt x="438708" y="170838"/>
                    <a:pt x="438986" y="172121"/>
                  </a:cubicBezTo>
                  <a:lnTo>
                    <a:pt x="437407" y="169187"/>
                  </a:lnTo>
                  <a:close/>
                  <a:moveTo>
                    <a:pt x="147314" y="119908"/>
                  </a:moveTo>
                  <a:lnTo>
                    <a:pt x="147314" y="124126"/>
                  </a:lnTo>
                  <a:lnTo>
                    <a:pt x="144178" y="127244"/>
                  </a:lnTo>
                  <a:lnTo>
                    <a:pt x="137075" y="127244"/>
                  </a:lnTo>
                  <a:lnTo>
                    <a:pt x="138182" y="122476"/>
                  </a:lnTo>
                  <a:lnTo>
                    <a:pt x="141503" y="122201"/>
                  </a:lnTo>
                  <a:lnTo>
                    <a:pt x="142241" y="120551"/>
                  </a:lnTo>
                  <a:close/>
                  <a:moveTo>
                    <a:pt x="419785" y="119348"/>
                  </a:moveTo>
                  <a:cubicBezTo>
                    <a:pt x="421622" y="122855"/>
                    <a:pt x="423366" y="126454"/>
                    <a:pt x="424927" y="130052"/>
                  </a:cubicBezTo>
                  <a:lnTo>
                    <a:pt x="422723" y="129960"/>
                  </a:lnTo>
                  <a:lnTo>
                    <a:pt x="418408" y="130606"/>
                  </a:lnTo>
                  <a:lnTo>
                    <a:pt x="418408" y="120825"/>
                  </a:lnTo>
                  <a:close/>
                  <a:moveTo>
                    <a:pt x="150828" y="115936"/>
                  </a:moveTo>
                  <a:lnTo>
                    <a:pt x="151379" y="115936"/>
                  </a:lnTo>
                  <a:lnTo>
                    <a:pt x="159742" y="118422"/>
                  </a:lnTo>
                  <a:lnTo>
                    <a:pt x="159742" y="122659"/>
                  </a:lnTo>
                  <a:lnTo>
                    <a:pt x="152758" y="122659"/>
                  </a:lnTo>
                  <a:lnTo>
                    <a:pt x="150828" y="119897"/>
                  </a:lnTo>
                  <a:close/>
                  <a:moveTo>
                    <a:pt x="129781" y="111148"/>
                  </a:moveTo>
                  <a:lnTo>
                    <a:pt x="137075" y="111148"/>
                  </a:lnTo>
                  <a:lnTo>
                    <a:pt x="127658" y="124136"/>
                  </a:lnTo>
                  <a:lnTo>
                    <a:pt x="123781" y="122111"/>
                  </a:lnTo>
                  <a:lnTo>
                    <a:pt x="124611" y="116583"/>
                  </a:lnTo>
                  <a:close/>
                  <a:moveTo>
                    <a:pt x="141507" y="111148"/>
                  </a:moveTo>
                  <a:lnTo>
                    <a:pt x="148944" y="111148"/>
                  </a:lnTo>
                  <a:lnTo>
                    <a:pt x="148944" y="115477"/>
                  </a:lnTo>
                  <a:lnTo>
                    <a:pt x="145632" y="117617"/>
                  </a:lnTo>
                  <a:lnTo>
                    <a:pt x="141507" y="118431"/>
                  </a:lnTo>
                  <a:close/>
                  <a:moveTo>
                    <a:pt x="155261" y="110434"/>
                  </a:moveTo>
                  <a:lnTo>
                    <a:pt x="158673" y="112552"/>
                  </a:lnTo>
                  <a:lnTo>
                    <a:pt x="155999" y="114764"/>
                  </a:lnTo>
                  <a:lnTo>
                    <a:pt x="153325" y="112552"/>
                  </a:lnTo>
                  <a:close/>
                  <a:moveTo>
                    <a:pt x="145277" y="104168"/>
                  </a:moveTo>
                  <a:lnTo>
                    <a:pt x="149809" y="108311"/>
                  </a:lnTo>
                  <a:lnTo>
                    <a:pt x="145277" y="109416"/>
                  </a:lnTo>
                  <a:close/>
                  <a:moveTo>
                    <a:pt x="34658" y="103149"/>
                  </a:moveTo>
                  <a:lnTo>
                    <a:pt x="34842" y="105634"/>
                  </a:lnTo>
                  <a:lnTo>
                    <a:pt x="28576" y="113083"/>
                  </a:lnTo>
                  <a:cubicBezTo>
                    <a:pt x="30512" y="109680"/>
                    <a:pt x="32539" y="106369"/>
                    <a:pt x="34658" y="103149"/>
                  </a:cubicBezTo>
                  <a:close/>
                  <a:moveTo>
                    <a:pt x="132262" y="102234"/>
                  </a:moveTo>
                  <a:lnTo>
                    <a:pt x="140942" y="102234"/>
                  </a:lnTo>
                  <a:lnTo>
                    <a:pt x="140942" y="104905"/>
                  </a:lnTo>
                  <a:lnTo>
                    <a:pt x="142881" y="104905"/>
                  </a:lnTo>
                  <a:lnTo>
                    <a:pt x="142881" y="109416"/>
                  </a:lnTo>
                  <a:lnTo>
                    <a:pt x="129582" y="109416"/>
                  </a:lnTo>
                  <a:lnTo>
                    <a:pt x="124595" y="108035"/>
                  </a:lnTo>
                  <a:lnTo>
                    <a:pt x="125887" y="104905"/>
                  </a:lnTo>
                  <a:close/>
                  <a:moveTo>
                    <a:pt x="117867" y="85729"/>
                  </a:moveTo>
                  <a:lnTo>
                    <a:pt x="123118" y="86925"/>
                  </a:lnTo>
                  <a:lnTo>
                    <a:pt x="121276" y="93914"/>
                  </a:lnTo>
                  <a:lnTo>
                    <a:pt x="115656" y="95663"/>
                  </a:lnTo>
                  <a:lnTo>
                    <a:pt x="112065" y="88489"/>
                  </a:lnTo>
                  <a:close/>
                  <a:moveTo>
                    <a:pt x="383433" y="68511"/>
                  </a:moveTo>
                  <a:cubicBezTo>
                    <a:pt x="387217" y="72471"/>
                    <a:pt x="390909" y="76615"/>
                    <a:pt x="394415" y="80852"/>
                  </a:cubicBezTo>
                  <a:lnTo>
                    <a:pt x="390078" y="87206"/>
                  </a:lnTo>
                  <a:lnTo>
                    <a:pt x="374851" y="87113"/>
                  </a:lnTo>
                  <a:lnTo>
                    <a:pt x="373836" y="83983"/>
                  </a:lnTo>
                  <a:lnTo>
                    <a:pt x="383433" y="79193"/>
                  </a:lnTo>
                  <a:close/>
                  <a:moveTo>
                    <a:pt x="104615" y="62502"/>
                  </a:moveTo>
                  <a:cubicBezTo>
                    <a:pt x="104985" y="62502"/>
                    <a:pt x="104615" y="67305"/>
                    <a:pt x="104615" y="67305"/>
                  </a:cubicBezTo>
                  <a:lnTo>
                    <a:pt x="93621" y="67951"/>
                  </a:lnTo>
                  <a:lnTo>
                    <a:pt x="91587" y="65550"/>
                  </a:lnTo>
                  <a:lnTo>
                    <a:pt x="99348" y="63332"/>
                  </a:lnTo>
                  <a:cubicBezTo>
                    <a:pt x="99348" y="63332"/>
                    <a:pt x="104153" y="62502"/>
                    <a:pt x="104615" y="62502"/>
                  </a:cubicBezTo>
                  <a:close/>
                  <a:moveTo>
                    <a:pt x="96841" y="50632"/>
                  </a:moveTo>
                  <a:lnTo>
                    <a:pt x="104780" y="50632"/>
                  </a:lnTo>
                  <a:lnTo>
                    <a:pt x="104780" y="54052"/>
                  </a:lnTo>
                  <a:lnTo>
                    <a:pt x="102472" y="57102"/>
                  </a:lnTo>
                  <a:lnTo>
                    <a:pt x="91486" y="57102"/>
                  </a:lnTo>
                  <a:lnTo>
                    <a:pt x="91486" y="52666"/>
                  </a:lnTo>
                  <a:lnTo>
                    <a:pt x="91486" y="52296"/>
                  </a:lnTo>
                  <a:lnTo>
                    <a:pt x="96379" y="52296"/>
                  </a:lnTo>
                  <a:close/>
                  <a:moveTo>
                    <a:pt x="224147" y="0"/>
                  </a:moveTo>
                  <a:cubicBezTo>
                    <a:pt x="232542" y="0"/>
                    <a:pt x="240937" y="552"/>
                    <a:pt x="249053" y="1474"/>
                  </a:cubicBezTo>
                  <a:cubicBezTo>
                    <a:pt x="253296" y="1934"/>
                    <a:pt x="257447" y="2395"/>
                    <a:pt x="261506" y="3132"/>
                  </a:cubicBezTo>
                  <a:cubicBezTo>
                    <a:pt x="262429" y="3316"/>
                    <a:pt x="263258" y="3500"/>
                    <a:pt x="264180" y="3684"/>
                  </a:cubicBezTo>
                  <a:cubicBezTo>
                    <a:pt x="303754" y="11144"/>
                    <a:pt x="339543" y="29106"/>
                    <a:pt x="368598" y="54433"/>
                  </a:cubicBezTo>
                  <a:lnTo>
                    <a:pt x="366017" y="59040"/>
                  </a:lnTo>
                  <a:lnTo>
                    <a:pt x="355778" y="63000"/>
                  </a:lnTo>
                  <a:lnTo>
                    <a:pt x="351442" y="67605"/>
                  </a:lnTo>
                  <a:lnTo>
                    <a:pt x="352457" y="73039"/>
                  </a:lnTo>
                  <a:lnTo>
                    <a:pt x="357715" y="73776"/>
                  </a:lnTo>
                  <a:lnTo>
                    <a:pt x="360943" y="81605"/>
                  </a:lnTo>
                  <a:lnTo>
                    <a:pt x="369983" y="78012"/>
                  </a:lnTo>
                  <a:lnTo>
                    <a:pt x="371551" y="88513"/>
                  </a:lnTo>
                  <a:lnTo>
                    <a:pt x="368783" y="88513"/>
                  </a:lnTo>
                  <a:lnTo>
                    <a:pt x="361312" y="87406"/>
                  </a:lnTo>
                  <a:lnTo>
                    <a:pt x="353009" y="88788"/>
                  </a:lnTo>
                  <a:lnTo>
                    <a:pt x="344985" y="99934"/>
                  </a:lnTo>
                  <a:lnTo>
                    <a:pt x="333455" y="101775"/>
                  </a:lnTo>
                  <a:lnTo>
                    <a:pt x="331794" y="111446"/>
                  </a:lnTo>
                  <a:lnTo>
                    <a:pt x="336683" y="112552"/>
                  </a:lnTo>
                  <a:lnTo>
                    <a:pt x="335299" y="118815"/>
                  </a:lnTo>
                  <a:lnTo>
                    <a:pt x="323861" y="116512"/>
                  </a:lnTo>
                  <a:lnTo>
                    <a:pt x="313439" y="118815"/>
                  </a:lnTo>
                  <a:lnTo>
                    <a:pt x="311224" y="124526"/>
                  </a:lnTo>
                  <a:lnTo>
                    <a:pt x="312978" y="136591"/>
                  </a:lnTo>
                  <a:lnTo>
                    <a:pt x="319157" y="139446"/>
                  </a:lnTo>
                  <a:lnTo>
                    <a:pt x="329488" y="139355"/>
                  </a:lnTo>
                  <a:lnTo>
                    <a:pt x="336406" y="138802"/>
                  </a:lnTo>
                  <a:lnTo>
                    <a:pt x="338527" y="133275"/>
                  </a:lnTo>
                  <a:lnTo>
                    <a:pt x="349413" y="119369"/>
                  </a:lnTo>
                  <a:lnTo>
                    <a:pt x="356516" y="120842"/>
                  </a:lnTo>
                  <a:lnTo>
                    <a:pt x="363618" y="114578"/>
                  </a:lnTo>
                  <a:lnTo>
                    <a:pt x="364909" y="119460"/>
                  </a:lnTo>
                  <a:lnTo>
                    <a:pt x="382251" y="130973"/>
                  </a:lnTo>
                  <a:lnTo>
                    <a:pt x="380129" y="133829"/>
                  </a:lnTo>
                  <a:lnTo>
                    <a:pt x="372289" y="133368"/>
                  </a:lnTo>
                  <a:lnTo>
                    <a:pt x="375332" y="137605"/>
                  </a:lnTo>
                  <a:lnTo>
                    <a:pt x="380129" y="138618"/>
                  </a:lnTo>
                  <a:lnTo>
                    <a:pt x="385756" y="136315"/>
                  </a:lnTo>
                  <a:lnTo>
                    <a:pt x="385663" y="129591"/>
                  </a:lnTo>
                  <a:lnTo>
                    <a:pt x="388154" y="128394"/>
                  </a:lnTo>
                  <a:lnTo>
                    <a:pt x="386124" y="126275"/>
                  </a:lnTo>
                  <a:lnTo>
                    <a:pt x="374595" y="119920"/>
                  </a:lnTo>
                  <a:lnTo>
                    <a:pt x="371551" y="111446"/>
                  </a:lnTo>
                  <a:lnTo>
                    <a:pt x="381144" y="111446"/>
                  </a:lnTo>
                  <a:lnTo>
                    <a:pt x="384188" y="114485"/>
                  </a:lnTo>
                  <a:lnTo>
                    <a:pt x="392490" y="121486"/>
                  </a:lnTo>
                  <a:lnTo>
                    <a:pt x="392858" y="130052"/>
                  </a:lnTo>
                  <a:lnTo>
                    <a:pt x="401437" y="138986"/>
                  </a:lnTo>
                  <a:lnTo>
                    <a:pt x="404665" y="126643"/>
                  </a:lnTo>
                  <a:lnTo>
                    <a:pt x="410568" y="123513"/>
                  </a:lnTo>
                  <a:lnTo>
                    <a:pt x="411676" y="133552"/>
                  </a:lnTo>
                  <a:lnTo>
                    <a:pt x="417487" y="139907"/>
                  </a:lnTo>
                  <a:lnTo>
                    <a:pt x="429017" y="139630"/>
                  </a:lnTo>
                  <a:cubicBezTo>
                    <a:pt x="431324" y="145341"/>
                    <a:pt x="433260" y="151144"/>
                    <a:pt x="435013" y="157038"/>
                  </a:cubicBezTo>
                  <a:lnTo>
                    <a:pt x="433814" y="158143"/>
                  </a:lnTo>
                  <a:lnTo>
                    <a:pt x="416104" y="158143"/>
                  </a:lnTo>
                  <a:lnTo>
                    <a:pt x="405312" y="150222"/>
                  </a:lnTo>
                  <a:lnTo>
                    <a:pt x="393965" y="151328"/>
                  </a:lnTo>
                  <a:lnTo>
                    <a:pt x="393965" y="158143"/>
                  </a:lnTo>
                  <a:lnTo>
                    <a:pt x="390368" y="158143"/>
                  </a:lnTo>
                  <a:lnTo>
                    <a:pt x="386494" y="155381"/>
                  </a:lnTo>
                  <a:lnTo>
                    <a:pt x="366846" y="150499"/>
                  </a:lnTo>
                  <a:lnTo>
                    <a:pt x="366846" y="137881"/>
                  </a:lnTo>
                  <a:lnTo>
                    <a:pt x="341848" y="139814"/>
                  </a:lnTo>
                  <a:lnTo>
                    <a:pt x="334193" y="143960"/>
                  </a:lnTo>
                  <a:lnTo>
                    <a:pt x="324231" y="143960"/>
                  </a:lnTo>
                  <a:lnTo>
                    <a:pt x="319434" y="143499"/>
                  </a:lnTo>
                  <a:lnTo>
                    <a:pt x="307443" y="150038"/>
                  </a:lnTo>
                  <a:lnTo>
                    <a:pt x="307443" y="162381"/>
                  </a:lnTo>
                  <a:lnTo>
                    <a:pt x="282906" y="179880"/>
                  </a:lnTo>
                  <a:lnTo>
                    <a:pt x="284936" y="187342"/>
                  </a:lnTo>
                  <a:lnTo>
                    <a:pt x="289917" y="187342"/>
                  </a:lnTo>
                  <a:lnTo>
                    <a:pt x="288625" y="194433"/>
                  </a:lnTo>
                  <a:lnTo>
                    <a:pt x="285029" y="195722"/>
                  </a:lnTo>
                  <a:lnTo>
                    <a:pt x="284936" y="214326"/>
                  </a:lnTo>
                  <a:lnTo>
                    <a:pt x="306059" y="238182"/>
                  </a:lnTo>
                  <a:lnTo>
                    <a:pt x="315375" y="238182"/>
                  </a:lnTo>
                  <a:lnTo>
                    <a:pt x="315929" y="236709"/>
                  </a:lnTo>
                  <a:lnTo>
                    <a:pt x="332532" y="236709"/>
                  </a:lnTo>
                  <a:lnTo>
                    <a:pt x="337329" y="232288"/>
                  </a:lnTo>
                  <a:lnTo>
                    <a:pt x="346738" y="232288"/>
                  </a:lnTo>
                  <a:lnTo>
                    <a:pt x="351903" y="237446"/>
                  </a:lnTo>
                  <a:lnTo>
                    <a:pt x="365924" y="238827"/>
                  </a:lnTo>
                  <a:lnTo>
                    <a:pt x="364079" y="257249"/>
                  </a:lnTo>
                  <a:lnTo>
                    <a:pt x="379668" y="284419"/>
                  </a:lnTo>
                  <a:lnTo>
                    <a:pt x="371458" y="299893"/>
                  </a:lnTo>
                  <a:lnTo>
                    <a:pt x="372012" y="307169"/>
                  </a:lnTo>
                  <a:lnTo>
                    <a:pt x="378469" y="313524"/>
                  </a:lnTo>
                  <a:lnTo>
                    <a:pt x="378469" y="331023"/>
                  </a:lnTo>
                  <a:lnTo>
                    <a:pt x="386955" y="342353"/>
                  </a:lnTo>
                  <a:lnTo>
                    <a:pt x="386955" y="356906"/>
                  </a:lnTo>
                  <a:lnTo>
                    <a:pt x="394242" y="356906"/>
                  </a:lnTo>
                  <a:cubicBezTo>
                    <a:pt x="353471" y="406273"/>
                    <a:pt x="291393" y="437866"/>
                    <a:pt x="222026" y="437866"/>
                  </a:cubicBezTo>
                  <a:cubicBezTo>
                    <a:pt x="99991" y="437866"/>
                    <a:pt x="645" y="340234"/>
                    <a:pt x="0" y="219946"/>
                  </a:cubicBezTo>
                  <a:cubicBezTo>
                    <a:pt x="93" y="206405"/>
                    <a:pt x="1384" y="193236"/>
                    <a:pt x="3875" y="180433"/>
                  </a:cubicBezTo>
                  <a:lnTo>
                    <a:pt x="5259" y="181286"/>
                  </a:lnTo>
                  <a:lnTo>
                    <a:pt x="8219" y="183175"/>
                  </a:lnTo>
                  <a:lnTo>
                    <a:pt x="8668" y="186582"/>
                  </a:lnTo>
                  <a:lnTo>
                    <a:pt x="7443" y="186840"/>
                  </a:lnTo>
                  <a:lnTo>
                    <a:pt x="3412" y="187617"/>
                  </a:lnTo>
                  <a:lnTo>
                    <a:pt x="2675" y="195077"/>
                  </a:lnTo>
                  <a:lnTo>
                    <a:pt x="9133" y="195077"/>
                  </a:lnTo>
                  <a:lnTo>
                    <a:pt x="17526" y="194249"/>
                  </a:lnTo>
                  <a:lnTo>
                    <a:pt x="21862" y="189183"/>
                  </a:lnTo>
                  <a:lnTo>
                    <a:pt x="17249" y="187433"/>
                  </a:lnTo>
                  <a:lnTo>
                    <a:pt x="14759" y="184485"/>
                  </a:lnTo>
                  <a:lnTo>
                    <a:pt x="10885" y="178499"/>
                  </a:lnTo>
                  <a:lnTo>
                    <a:pt x="9133" y="169932"/>
                  </a:lnTo>
                  <a:lnTo>
                    <a:pt x="9054" y="169949"/>
                  </a:lnTo>
                  <a:lnTo>
                    <a:pt x="9050" y="169930"/>
                  </a:lnTo>
                  <a:lnTo>
                    <a:pt x="6095" y="170556"/>
                  </a:lnTo>
                  <a:lnTo>
                    <a:pt x="17803" y="134934"/>
                  </a:lnTo>
                  <a:lnTo>
                    <a:pt x="17803" y="145433"/>
                  </a:lnTo>
                  <a:lnTo>
                    <a:pt x="27027" y="149854"/>
                  </a:lnTo>
                  <a:lnTo>
                    <a:pt x="27027" y="167170"/>
                  </a:lnTo>
                  <a:lnTo>
                    <a:pt x="35883" y="182091"/>
                  </a:lnTo>
                  <a:lnTo>
                    <a:pt x="43077" y="183196"/>
                  </a:lnTo>
                  <a:lnTo>
                    <a:pt x="43999" y="178039"/>
                  </a:lnTo>
                  <a:lnTo>
                    <a:pt x="35513" y="165143"/>
                  </a:lnTo>
                  <a:lnTo>
                    <a:pt x="33853" y="152526"/>
                  </a:lnTo>
                  <a:lnTo>
                    <a:pt x="38834" y="152526"/>
                  </a:lnTo>
                  <a:lnTo>
                    <a:pt x="40955" y="165511"/>
                  </a:lnTo>
                  <a:lnTo>
                    <a:pt x="50918" y="179789"/>
                  </a:lnTo>
                  <a:lnTo>
                    <a:pt x="50782" y="179852"/>
                  </a:lnTo>
                  <a:lnTo>
                    <a:pt x="50717" y="179761"/>
                  </a:lnTo>
                  <a:lnTo>
                    <a:pt x="48635" y="180882"/>
                  </a:lnTo>
                  <a:lnTo>
                    <a:pt x="48612" y="180894"/>
                  </a:lnTo>
                  <a:lnTo>
                    <a:pt x="48612" y="180895"/>
                  </a:lnTo>
                  <a:lnTo>
                    <a:pt x="48492" y="180958"/>
                  </a:lnTo>
                  <a:lnTo>
                    <a:pt x="49420" y="183999"/>
                  </a:lnTo>
                  <a:lnTo>
                    <a:pt x="49527" y="184001"/>
                  </a:lnTo>
                  <a:lnTo>
                    <a:pt x="49534" y="184024"/>
                  </a:lnTo>
                  <a:lnTo>
                    <a:pt x="50352" y="184024"/>
                  </a:lnTo>
                  <a:lnTo>
                    <a:pt x="52664" y="184090"/>
                  </a:lnTo>
                  <a:lnTo>
                    <a:pt x="52697" y="184024"/>
                  </a:lnTo>
                  <a:lnTo>
                    <a:pt x="52763" y="184024"/>
                  </a:lnTo>
                  <a:lnTo>
                    <a:pt x="50088" y="188907"/>
                  </a:lnTo>
                  <a:lnTo>
                    <a:pt x="57836" y="200604"/>
                  </a:lnTo>
                  <a:lnTo>
                    <a:pt x="77206" y="205393"/>
                  </a:lnTo>
                  <a:lnTo>
                    <a:pt x="77206" y="202261"/>
                  </a:lnTo>
                  <a:lnTo>
                    <a:pt x="84955" y="203368"/>
                  </a:lnTo>
                  <a:lnTo>
                    <a:pt x="84218" y="208801"/>
                  </a:lnTo>
                  <a:lnTo>
                    <a:pt x="90305" y="209907"/>
                  </a:lnTo>
                  <a:lnTo>
                    <a:pt x="99714" y="212485"/>
                  </a:lnTo>
                  <a:lnTo>
                    <a:pt x="112997" y="227406"/>
                  </a:lnTo>
                  <a:lnTo>
                    <a:pt x="129969" y="228695"/>
                  </a:lnTo>
                  <a:lnTo>
                    <a:pt x="131629" y="242327"/>
                  </a:lnTo>
                  <a:lnTo>
                    <a:pt x="120007" y="250340"/>
                  </a:lnTo>
                  <a:lnTo>
                    <a:pt x="119454" y="262590"/>
                  </a:lnTo>
                  <a:lnTo>
                    <a:pt x="117792" y="270050"/>
                  </a:lnTo>
                  <a:lnTo>
                    <a:pt x="134581" y="290774"/>
                  </a:lnTo>
                  <a:lnTo>
                    <a:pt x="135872" y="297866"/>
                  </a:lnTo>
                  <a:cubicBezTo>
                    <a:pt x="135872" y="297866"/>
                    <a:pt x="141961" y="299523"/>
                    <a:pt x="142698" y="299523"/>
                  </a:cubicBezTo>
                  <a:cubicBezTo>
                    <a:pt x="143436" y="299523"/>
                    <a:pt x="156442" y="309195"/>
                    <a:pt x="156442" y="309195"/>
                  </a:cubicBezTo>
                  <a:lnTo>
                    <a:pt x="156442" y="346681"/>
                  </a:lnTo>
                  <a:lnTo>
                    <a:pt x="160962" y="347971"/>
                  </a:lnTo>
                  <a:lnTo>
                    <a:pt x="157827" y="365286"/>
                  </a:lnTo>
                  <a:lnTo>
                    <a:pt x="165574" y="375510"/>
                  </a:lnTo>
                  <a:lnTo>
                    <a:pt x="164191" y="392642"/>
                  </a:lnTo>
                  <a:lnTo>
                    <a:pt x="174429" y="410418"/>
                  </a:lnTo>
                  <a:lnTo>
                    <a:pt x="187528" y="421747"/>
                  </a:lnTo>
                  <a:lnTo>
                    <a:pt x="200718" y="421931"/>
                  </a:lnTo>
                  <a:lnTo>
                    <a:pt x="202010" y="417787"/>
                  </a:lnTo>
                  <a:lnTo>
                    <a:pt x="192325" y="409680"/>
                  </a:lnTo>
                  <a:lnTo>
                    <a:pt x="192877" y="405721"/>
                  </a:lnTo>
                  <a:lnTo>
                    <a:pt x="194630" y="400839"/>
                  </a:lnTo>
                  <a:lnTo>
                    <a:pt x="195000" y="395774"/>
                  </a:lnTo>
                  <a:lnTo>
                    <a:pt x="188450" y="395590"/>
                  </a:lnTo>
                  <a:lnTo>
                    <a:pt x="185130" y="391444"/>
                  </a:lnTo>
                  <a:lnTo>
                    <a:pt x="190572" y="386287"/>
                  </a:lnTo>
                  <a:lnTo>
                    <a:pt x="191310" y="382419"/>
                  </a:lnTo>
                  <a:lnTo>
                    <a:pt x="185222" y="380667"/>
                  </a:lnTo>
                  <a:lnTo>
                    <a:pt x="185591" y="376984"/>
                  </a:lnTo>
                  <a:lnTo>
                    <a:pt x="194262" y="375694"/>
                  </a:lnTo>
                  <a:lnTo>
                    <a:pt x="207452" y="369432"/>
                  </a:lnTo>
                  <a:lnTo>
                    <a:pt x="211880" y="361418"/>
                  </a:lnTo>
                  <a:lnTo>
                    <a:pt x="225717" y="344010"/>
                  </a:lnTo>
                  <a:lnTo>
                    <a:pt x="222580" y="330288"/>
                  </a:lnTo>
                  <a:lnTo>
                    <a:pt x="226823" y="323011"/>
                  </a:lnTo>
                  <a:lnTo>
                    <a:pt x="239552" y="323379"/>
                  </a:lnTo>
                  <a:lnTo>
                    <a:pt x="248131" y="316655"/>
                  </a:lnTo>
                  <a:lnTo>
                    <a:pt x="250899" y="290313"/>
                  </a:lnTo>
                  <a:lnTo>
                    <a:pt x="260400" y="278432"/>
                  </a:lnTo>
                  <a:lnTo>
                    <a:pt x="262059" y="270787"/>
                  </a:lnTo>
                  <a:lnTo>
                    <a:pt x="258208" y="269560"/>
                  </a:lnTo>
                  <a:lnTo>
                    <a:pt x="261874" y="260173"/>
                  </a:lnTo>
                  <a:cubicBezTo>
                    <a:pt x="261874" y="247367"/>
                    <a:pt x="251456" y="236863"/>
                    <a:pt x="238548" y="236863"/>
                  </a:cubicBezTo>
                  <a:cubicBezTo>
                    <a:pt x="238088" y="236863"/>
                    <a:pt x="237626" y="236863"/>
                    <a:pt x="237073" y="236955"/>
                  </a:cubicBezTo>
                  <a:lnTo>
                    <a:pt x="237073" y="239903"/>
                  </a:lnTo>
                  <a:cubicBezTo>
                    <a:pt x="237626" y="239812"/>
                    <a:pt x="238088" y="239812"/>
                    <a:pt x="238548" y="239812"/>
                  </a:cubicBezTo>
                  <a:cubicBezTo>
                    <a:pt x="249796" y="239812"/>
                    <a:pt x="259015" y="248933"/>
                    <a:pt x="259015" y="260173"/>
                  </a:cubicBezTo>
                  <a:lnTo>
                    <a:pt x="255469" y="268688"/>
                  </a:lnTo>
                  <a:lnTo>
                    <a:pt x="253389" y="268023"/>
                  </a:lnTo>
                  <a:lnTo>
                    <a:pt x="247669" y="258722"/>
                  </a:lnTo>
                  <a:lnTo>
                    <a:pt x="228115" y="258538"/>
                  </a:lnTo>
                  <a:lnTo>
                    <a:pt x="212617" y="252735"/>
                  </a:lnTo>
                  <a:lnTo>
                    <a:pt x="211880" y="241774"/>
                  </a:lnTo>
                  <a:lnTo>
                    <a:pt x="206621" y="232841"/>
                  </a:lnTo>
                  <a:lnTo>
                    <a:pt x="192602" y="232656"/>
                  </a:lnTo>
                  <a:lnTo>
                    <a:pt x="184484" y="220130"/>
                  </a:lnTo>
                  <a:lnTo>
                    <a:pt x="177289" y="216630"/>
                  </a:lnTo>
                  <a:lnTo>
                    <a:pt x="176920" y="220499"/>
                  </a:lnTo>
                  <a:lnTo>
                    <a:pt x="163821" y="221235"/>
                  </a:lnTo>
                  <a:lnTo>
                    <a:pt x="159026" y="214696"/>
                  </a:lnTo>
                  <a:lnTo>
                    <a:pt x="145373" y="211933"/>
                  </a:lnTo>
                  <a:lnTo>
                    <a:pt x="134120" y="224735"/>
                  </a:lnTo>
                  <a:lnTo>
                    <a:pt x="118162" y="222063"/>
                  </a:lnTo>
                  <a:lnTo>
                    <a:pt x="118071" y="222063"/>
                  </a:lnTo>
                  <a:lnTo>
                    <a:pt x="116409" y="221788"/>
                  </a:lnTo>
                  <a:lnTo>
                    <a:pt x="115118" y="202077"/>
                  </a:lnTo>
                  <a:lnTo>
                    <a:pt x="102205" y="199959"/>
                  </a:lnTo>
                  <a:lnTo>
                    <a:pt x="107370" y="190288"/>
                  </a:lnTo>
                  <a:lnTo>
                    <a:pt x="105894" y="184669"/>
                  </a:lnTo>
                  <a:lnTo>
                    <a:pt x="88922" y="195906"/>
                  </a:lnTo>
                  <a:lnTo>
                    <a:pt x="78222" y="194616"/>
                  </a:lnTo>
                  <a:lnTo>
                    <a:pt x="74440" y="186419"/>
                  </a:lnTo>
                  <a:lnTo>
                    <a:pt x="76745" y="177853"/>
                  </a:lnTo>
                  <a:lnTo>
                    <a:pt x="82649" y="167170"/>
                  </a:lnTo>
                  <a:lnTo>
                    <a:pt x="96209" y="160445"/>
                  </a:lnTo>
                  <a:lnTo>
                    <a:pt x="122405" y="160445"/>
                  </a:lnTo>
                  <a:lnTo>
                    <a:pt x="122314" y="168275"/>
                  </a:lnTo>
                  <a:lnTo>
                    <a:pt x="131722" y="172604"/>
                  </a:lnTo>
                  <a:lnTo>
                    <a:pt x="130984" y="159156"/>
                  </a:lnTo>
                  <a:lnTo>
                    <a:pt x="137809" y="152433"/>
                  </a:lnTo>
                  <a:lnTo>
                    <a:pt x="151461" y="143499"/>
                  </a:lnTo>
                  <a:lnTo>
                    <a:pt x="152383" y="137328"/>
                  </a:lnTo>
                  <a:lnTo>
                    <a:pt x="166036" y="123236"/>
                  </a:lnTo>
                  <a:lnTo>
                    <a:pt x="180609" y="115315"/>
                  </a:lnTo>
                  <a:lnTo>
                    <a:pt x="179319" y="114303"/>
                  </a:lnTo>
                  <a:lnTo>
                    <a:pt x="189095" y="105184"/>
                  </a:lnTo>
                  <a:lnTo>
                    <a:pt x="192693" y="106105"/>
                  </a:lnTo>
                  <a:lnTo>
                    <a:pt x="194354" y="108130"/>
                  </a:lnTo>
                  <a:lnTo>
                    <a:pt x="198135" y="104078"/>
                  </a:lnTo>
                  <a:lnTo>
                    <a:pt x="199059" y="103618"/>
                  </a:lnTo>
                  <a:lnTo>
                    <a:pt x="194908" y="103064"/>
                  </a:lnTo>
                  <a:lnTo>
                    <a:pt x="190757" y="101775"/>
                  </a:lnTo>
                  <a:lnTo>
                    <a:pt x="190757" y="97815"/>
                  </a:lnTo>
                  <a:lnTo>
                    <a:pt x="192970" y="95974"/>
                  </a:lnTo>
                  <a:lnTo>
                    <a:pt x="197860" y="95974"/>
                  </a:lnTo>
                  <a:lnTo>
                    <a:pt x="200073" y="96986"/>
                  </a:lnTo>
                  <a:lnTo>
                    <a:pt x="201917" y="100763"/>
                  </a:lnTo>
                  <a:lnTo>
                    <a:pt x="204316" y="100393"/>
                  </a:lnTo>
                  <a:lnTo>
                    <a:pt x="204316" y="100118"/>
                  </a:lnTo>
                  <a:lnTo>
                    <a:pt x="204961" y="100302"/>
                  </a:lnTo>
                  <a:lnTo>
                    <a:pt x="211788" y="99289"/>
                  </a:lnTo>
                  <a:lnTo>
                    <a:pt x="212710" y="95974"/>
                  </a:lnTo>
                  <a:lnTo>
                    <a:pt x="216677" y="96986"/>
                  </a:lnTo>
                  <a:lnTo>
                    <a:pt x="216677" y="100486"/>
                  </a:lnTo>
                  <a:lnTo>
                    <a:pt x="213079" y="102973"/>
                  </a:lnTo>
                  <a:lnTo>
                    <a:pt x="213540" y="106841"/>
                  </a:lnTo>
                  <a:lnTo>
                    <a:pt x="225900" y="110617"/>
                  </a:lnTo>
                  <a:cubicBezTo>
                    <a:pt x="225900" y="110617"/>
                    <a:pt x="225900" y="110710"/>
                    <a:pt x="225900" y="110801"/>
                  </a:cubicBezTo>
                  <a:lnTo>
                    <a:pt x="228760" y="110526"/>
                  </a:lnTo>
                  <a:lnTo>
                    <a:pt x="228944" y="105275"/>
                  </a:lnTo>
                  <a:lnTo>
                    <a:pt x="219168" y="100855"/>
                  </a:lnTo>
                  <a:lnTo>
                    <a:pt x="218614" y="98368"/>
                  </a:lnTo>
                  <a:lnTo>
                    <a:pt x="226731" y="95604"/>
                  </a:lnTo>
                  <a:lnTo>
                    <a:pt x="227100" y="87960"/>
                  </a:lnTo>
                  <a:lnTo>
                    <a:pt x="218614" y="82894"/>
                  </a:lnTo>
                  <a:lnTo>
                    <a:pt x="218060" y="69907"/>
                  </a:lnTo>
                  <a:lnTo>
                    <a:pt x="206437" y="75617"/>
                  </a:lnTo>
                  <a:lnTo>
                    <a:pt x="202194" y="75617"/>
                  </a:lnTo>
                  <a:lnTo>
                    <a:pt x="203302" y="65763"/>
                  </a:lnTo>
                  <a:lnTo>
                    <a:pt x="187528" y="62079"/>
                  </a:lnTo>
                  <a:lnTo>
                    <a:pt x="180979" y="66961"/>
                  </a:lnTo>
                  <a:lnTo>
                    <a:pt x="180979" y="81789"/>
                  </a:lnTo>
                  <a:lnTo>
                    <a:pt x="169172" y="85474"/>
                  </a:lnTo>
                  <a:lnTo>
                    <a:pt x="164468" y="95236"/>
                  </a:lnTo>
                  <a:lnTo>
                    <a:pt x="159302" y="96065"/>
                  </a:lnTo>
                  <a:lnTo>
                    <a:pt x="159302" y="83631"/>
                  </a:lnTo>
                  <a:lnTo>
                    <a:pt x="148233" y="82065"/>
                  </a:lnTo>
                  <a:lnTo>
                    <a:pt x="142698" y="78565"/>
                  </a:lnTo>
                  <a:lnTo>
                    <a:pt x="140576" y="70460"/>
                  </a:lnTo>
                  <a:lnTo>
                    <a:pt x="160317" y="59040"/>
                  </a:lnTo>
                  <a:lnTo>
                    <a:pt x="170002" y="56184"/>
                  </a:lnTo>
                  <a:lnTo>
                    <a:pt x="171017" y="62539"/>
                  </a:lnTo>
                  <a:lnTo>
                    <a:pt x="176366" y="62263"/>
                  </a:lnTo>
                  <a:lnTo>
                    <a:pt x="176828" y="59040"/>
                  </a:lnTo>
                  <a:lnTo>
                    <a:pt x="182455" y="58302"/>
                  </a:lnTo>
                  <a:lnTo>
                    <a:pt x="182547" y="57104"/>
                  </a:lnTo>
                  <a:lnTo>
                    <a:pt x="180148" y="56184"/>
                  </a:lnTo>
                  <a:lnTo>
                    <a:pt x="179596" y="52685"/>
                  </a:lnTo>
                  <a:lnTo>
                    <a:pt x="186513" y="52131"/>
                  </a:lnTo>
                  <a:lnTo>
                    <a:pt x="190665" y="47803"/>
                  </a:lnTo>
                  <a:lnTo>
                    <a:pt x="190941" y="47526"/>
                  </a:lnTo>
                  <a:lnTo>
                    <a:pt x="192232" y="46237"/>
                  </a:lnTo>
                  <a:lnTo>
                    <a:pt x="206807" y="44394"/>
                  </a:lnTo>
                  <a:lnTo>
                    <a:pt x="213263" y="49828"/>
                  </a:lnTo>
                  <a:lnTo>
                    <a:pt x="196383" y="58763"/>
                  </a:lnTo>
                  <a:lnTo>
                    <a:pt x="217876" y="63736"/>
                  </a:lnTo>
                  <a:lnTo>
                    <a:pt x="220642" y="56645"/>
                  </a:lnTo>
                  <a:lnTo>
                    <a:pt x="230052" y="56645"/>
                  </a:lnTo>
                  <a:lnTo>
                    <a:pt x="233373" y="50474"/>
                  </a:lnTo>
                  <a:lnTo>
                    <a:pt x="226731" y="48816"/>
                  </a:lnTo>
                  <a:lnTo>
                    <a:pt x="226731" y="40987"/>
                  </a:lnTo>
                  <a:lnTo>
                    <a:pt x="205885" y="31868"/>
                  </a:lnTo>
                  <a:lnTo>
                    <a:pt x="191494" y="33525"/>
                  </a:lnTo>
                  <a:lnTo>
                    <a:pt x="183378" y="37671"/>
                  </a:lnTo>
                  <a:lnTo>
                    <a:pt x="183930" y="47894"/>
                  </a:lnTo>
                  <a:lnTo>
                    <a:pt x="175444" y="46605"/>
                  </a:lnTo>
                  <a:lnTo>
                    <a:pt x="174153" y="40987"/>
                  </a:lnTo>
                  <a:lnTo>
                    <a:pt x="182270" y="33618"/>
                  </a:lnTo>
                  <a:lnTo>
                    <a:pt x="167512" y="32974"/>
                  </a:lnTo>
                  <a:lnTo>
                    <a:pt x="163269" y="34171"/>
                  </a:lnTo>
                  <a:lnTo>
                    <a:pt x="161423" y="39144"/>
                  </a:lnTo>
                  <a:lnTo>
                    <a:pt x="166958" y="40065"/>
                  </a:lnTo>
                  <a:lnTo>
                    <a:pt x="165852" y="45499"/>
                  </a:lnTo>
                  <a:lnTo>
                    <a:pt x="156442" y="46053"/>
                  </a:lnTo>
                  <a:lnTo>
                    <a:pt x="154967" y="49644"/>
                  </a:lnTo>
                  <a:lnTo>
                    <a:pt x="141314" y="50013"/>
                  </a:lnTo>
                  <a:cubicBezTo>
                    <a:pt x="141314" y="50013"/>
                    <a:pt x="140946" y="42368"/>
                    <a:pt x="140392" y="42368"/>
                  </a:cubicBezTo>
                  <a:cubicBezTo>
                    <a:pt x="139840" y="42368"/>
                    <a:pt x="151092" y="42184"/>
                    <a:pt x="151092" y="42184"/>
                  </a:cubicBezTo>
                  <a:lnTo>
                    <a:pt x="159210" y="34356"/>
                  </a:lnTo>
                  <a:lnTo>
                    <a:pt x="154783" y="32236"/>
                  </a:lnTo>
                  <a:lnTo>
                    <a:pt x="148880" y="37855"/>
                  </a:lnTo>
                  <a:lnTo>
                    <a:pt x="139101" y="37302"/>
                  </a:lnTo>
                  <a:lnTo>
                    <a:pt x="133198" y="29290"/>
                  </a:lnTo>
                  <a:lnTo>
                    <a:pt x="120653" y="29290"/>
                  </a:lnTo>
                  <a:lnTo>
                    <a:pt x="107554" y="38960"/>
                  </a:lnTo>
                  <a:lnTo>
                    <a:pt x="119545" y="38960"/>
                  </a:lnTo>
                  <a:lnTo>
                    <a:pt x="120653" y="42368"/>
                  </a:lnTo>
                  <a:lnTo>
                    <a:pt x="117517" y="45315"/>
                  </a:lnTo>
                  <a:lnTo>
                    <a:pt x="130800" y="45684"/>
                  </a:lnTo>
                  <a:lnTo>
                    <a:pt x="132828" y="50381"/>
                  </a:lnTo>
                  <a:lnTo>
                    <a:pt x="117885" y="49828"/>
                  </a:lnTo>
                  <a:lnTo>
                    <a:pt x="117147" y="46237"/>
                  </a:lnTo>
                  <a:lnTo>
                    <a:pt x="107739" y="44210"/>
                  </a:lnTo>
                  <a:lnTo>
                    <a:pt x="102758" y="41539"/>
                  </a:lnTo>
                  <a:lnTo>
                    <a:pt x="93442" y="41539"/>
                  </a:lnTo>
                  <a:cubicBezTo>
                    <a:pt x="130246" y="15474"/>
                    <a:pt x="175351" y="0"/>
                    <a:pt x="224147" y="0"/>
                  </a:cubicBezTo>
                  <a:close/>
                </a:path>
              </a:pathLst>
            </a:custGeom>
            <a:solidFill>
              <a:srgbClr val="82318E">
                <a:alpha val="100000"/>
              </a:srgbClr>
            </a:solidFill>
            <a:ln w="12700">
              <a:noFill/>
              <a:prstDash val="solid"/>
            </a:ln>
          </p:spPr>
          <p:txBody>
            <a:bodyPr anchor="t" rtlCol="false" lIns="91440" rIns="91440" tIns="45720" bIns="45720"/>
            <a:lstStyle/>
            <a:p>
              <a:pPr algn="ctr">
                <a:defRPr/>
              </a:pPr>
              <a:endParaRPr/>
            </a:p>
          </p:txBody>
        </p:sp>
      </p:grpSp>
      <p:sp>
        <p:nvSpPr>
          <p:cNvPr name="AutoShape 12" id="12"/>
          <p:cNvSpPr/>
          <p:nvPr/>
        </p:nvSpPr>
        <p:spPr>
          <a:xfrm rot="0" flipH="false" flipV="false">
            <a:off x="631825" y="4040188"/>
            <a:ext cx="5080000" cy="337185"/>
          </a:xfrm>
          <a:prstGeom prst="rect">
            <a:avLst/>
          </a:prstGeom>
          <a:noFill/>
          <a:ln w="12700">
            <a:noFill/>
            <a:prstDash val="solid"/>
          </a:ln>
        </p:spPr>
        <p:txBody>
          <a:bodyPr anchor="t" rtlCol="false" lIns="91440" rIns="91440" tIns="45720" bIns="45720"/>
          <a:lstStyle/>
          <a:p>
            <a:pPr algn="just" indent="-203200" marL="203200">
              <a:lnSpc>
                <a:spcPct val="100000"/>
              </a:lnSpc>
              <a:buClr>
                <a:srgbClr val="000000"/>
              </a:buClr>
              <a:buChar char="•"/>
              <a:defRPr/>
            </a:pPr>
            <a:r>
              <a:rPr lang="en-US" b="false" i="false" strike="noStrike" u="none" sz="1600">
                <a:solidFill>
                  <a:srgbClr val="000000"/>
                </a:solidFill>
                <a:latin typeface="Noto Sans SC"/>
                <a:ea typeface="Noto Sans SC"/>
                <a:cs typeface="Noto Sans SC"/>
                <a:sym typeface="Noto Sans SC"/>
              </a:rPr>
              <a:t>模拟多个用户并发访问系统；</a:t>
            </a:r>
            <a:endParaRPr lang="en-US" sz="1100"/>
          </a:p>
        </p:txBody>
      </p:sp>
      <p:sp>
        <p:nvSpPr>
          <p:cNvPr name="AutoShape 13" id="13"/>
          <p:cNvSpPr/>
          <p:nvPr/>
        </p:nvSpPr>
        <p:spPr>
          <a:xfrm rot="0" flipH="false" flipV="false">
            <a:off x="631825" y="4433570"/>
            <a:ext cx="4156075" cy="583565"/>
          </a:xfrm>
          <a:prstGeom prst="rect">
            <a:avLst/>
          </a:prstGeom>
          <a:noFill/>
          <a:ln w="12700">
            <a:noFill/>
            <a:prstDash val="solid"/>
          </a:ln>
        </p:spPr>
        <p:txBody>
          <a:bodyPr anchor="t" rtlCol="false" lIns="91440" rIns="91440" tIns="45720" bIns="45720"/>
          <a:lstStyle/>
          <a:p>
            <a:pPr algn="just" indent="-203200" marL="203200">
              <a:lnSpc>
                <a:spcPct val="100000"/>
              </a:lnSpc>
              <a:buClr>
                <a:srgbClr val="000000"/>
              </a:buClr>
              <a:buChar char="•"/>
              <a:defRPr/>
            </a:pPr>
            <a:r>
              <a:rPr lang="en-US" b="false" i="false" strike="noStrike" u="none" sz="1600">
                <a:solidFill>
                  <a:srgbClr val="000000"/>
                </a:solidFill>
                <a:latin typeface="Noto Sans SC"/>
                <a:ea typeface="Noto Sans SC"/>
                <a:cs typeface="Noto Sans SC"/>
                <a:sym typeface="Noto Sans SC"/>
              </a:rPr>
              <a:t>模拟</a:t>
            </a:r>
            <a:r>
              <a:rPr lang="en-US" b="true" i="false" strike="noStrike" u="none" sz="1600">
                <a:solidFill>
                  <a:srgbClr val="000000"/>
                </a:solidFill>
                <a:latin typeface="Noto Sans SC"/>
                <a:ea typeface="Noto Sans SC"/>
                <a:cs typeface="Noto Sans SC"/>
                <a:sym typeface="Noto Sans SC"/>
              </a:rPr>
              <a:t>超过正常使用量</a:t>
            </a:r>
            <a:r>
              <a:rPr lang="en-US" b="false" i="false" strike="noStrike" u="none" sz="1600">
                <a:solidFill>
                  <a:srgbClr val="000000"/>
                </a:solidFill>
                <a:latin typeface="Noto Sans SC"/>
                <a:ea typeface="Noto Sans SC"/>
                <a:cs typeface="Noto Sans SC"/>
                <a:sym typeface="Noto Sans SC"/>
              </a:rPr>
              <a:t>的极限压力，观察系统是否崩溃；</a:t>
            </a:r>
            <a:endParaRPr lang="en-US" sz="1100"/>
          </a:p>
        </p:txBody>
      </p:sp>
      <p:sp>
        <p:nvSpPr>
          <p:cNvPr name="AutoShape 14" id="14"/>
          <p:cNvSpPr/>
          <p:nvPr/>
        </p:nvSpPr>
        <p:spPr>
          <a:xfrm rot="0" flipH="false" flipV="false">
            <a:off x="631825" y="5062855"/>
            <a:ext cx="4387850" cy="829945"/>
          </a:xfrm>
          <a:prstGeom prst="rect">
            <a:avLst/>
          </a:prstGeom>
          <a:noFill/>
          <a:ln w="12700">
            <a:noFill/>
            <a:prstDash val="solid"/>
          </a:ln>
        </p:spPr>
        <p:txBody>
          <a:bodyPr anchor="t" rtlCol="false" lIns="91440" rIns="91440" tIns="45720" bIns="45720"/>
          <a:lstStyle/>
          <a:p>
            <a:pPr algn="just" indent="-203200" marL="203200">
              <a:lnSpc>
                <a:spcPct val="100000"/>
              </a:lnSpc>
              <a:buClr>
                <a:srgbClr val="000000"/>
              </a:buClr>
              <a:buChar char="•"/>
              <a:defRPr/>
            </a:pPr>
            <a:r>
              <a:rPr lang="en-US" b="false" i="false" strike="noStrike" u="none" sz="1600">
                <a:solidFill>
                  <a:srgbClr val="000000"/>
                </a:solidFill>
                <a:latin typeface="Noto Sans SC"/>
                <a:ea typeface="Noto Sans SC"/>
                <a:cs typeface="Noto Sans SC"/>
                <a:sym typeface="Noto Sans SC"/>
              </a:rPr>
              <a:t>模拟多个用户同时进行操作，比如多个用户并发下单，是否会引发订单错误、重复提交、库存异常等；</a:t>
            </a:r>
            <a:endParaRPr lang="en-US" sz="1100"/>
          </a:p>
        </p:txBody>
      </p:sp>
      <p:sp>
        <p:nvSpPr>
          <p:cNvPr name="AutoShape 15" id="15"/>
          <p:cNvSpPr/>
          <p:nvPr/>
        </p:nvSpPr>
        <p:spPr>
          <a:xfrm rot="0" flipH="false" flipV="false">
            <a:off x="631825" y="5893117"/>
            <a:ext cx="5080000" cy="337185"/>
          </a:xfrm>
          <a:prstGeom prst="rect">
            <a:avLst/>
          </a:prstGeom>
          <a:noFill/>
          <a:ln w="12700">
            <a:noFill/>
            <a:prstDash val="solid"/>
          </a:ln>
        </p:spPr>
        <p:txBody>
          <a:bodyPr anchor="t" rtlCol="false" lIns="91440" rIns="91440" tIns="45720" bIns="45720"/>
          <a:lstStyle/>
          <a:p>
            <a:pPr algn="just" indent="-203200" marL="203200">
              <a:lnSpc>
                <a:spcPct val="100000"/>
              </a:lnSpc>
              <a:buClr>
                <a:srgbClr val="000000"/>
              </a:buClr>
              <a:buChar char="•"/>
              <a:defRPr/>
            </a:pPr>
            <a:r>
              <a:rPr lang="en-US" b="false" i="false" strike="noStrike" u="none" sz="1600">
                <a:solidFill>
                  <a:srgbClr val="000000"/>
                </a:solidFill>
                <a:latin typeface="Noto Sans SC"/>
                <a:ea typeface="Noto Sans SC"/>
                <a:cs typeface="Noto Sans SC"/>
                <a:sym typeface="Noto Sans SC"/>
              </a:rPr>
              <a:t>帮助发现瓶颈</a:t>
            </a:r>
            <a:endParaRPr lang="en-US" sz="1100"/>
          </a:p>
        </p:txBody>
      </p:sp>
      <p:pic>
        <p:nvPicPr>
          <p:cNvPr name="Picture 16" id="16"/>
          <p:cNvPicPr>
            <a:picLocks noChangeAspect="true"/>
          </p:cNvPicPr>
          <p:nvPr/>
        </p:nvPicPr>
        <p:blipFill>
          <a:blip r:embed="rId3"/>
          <a:srcRect l="0" r="0" t="0" b="0"/>
          <a:stretch>
            <a:fillRect/>
          </a:stretch>
        </p:blipFill>
        <p:spPr>
          <a:xfrm rot="0" flipH="false" flipV="false">
            <a:off x="5652770" y="2317750"/>
            <a:ext cx="6029960" cy="3322955"/>
          </a:xfrm>
          <a:prstGeom prst="rect">
            <a:avLst/>
          </a:prstGeom>
          <a:ln w="12700">
            <a:noFill/>
            <a:prstDash val="solid"/>
          </a:ln>
        </p:spPr>
      </p:pic>
      <p:pic>
        <p:nvPicPr>
          <p:cNvPr name="Picture 17" id="17"/>
          <p:cNvPicPr>
            <a:picLocks noChangeAspect="true"/>
          </p:cNvPicPr>
          <p:nvPr/>
        </p:nvPicPr>
        <p:blipFill>
          <a:blip r:embed="rId4"/>
          <a:srcRect l="0" r="0" t="0" b="0"/>
          <a:stretch>
            <a:fillRect/>
          </a:stretch>
        </p:blipFill>
        <p:spPr>
          <a:xfrm rot="0" flipH="false" flipV="false">
            <a:off x="6777355" y="1190625"/>
            <a:ext cx="3429000" cy="2934970"/>
          </a:xfrm>
          <a:prstGeom prst="rect">
            <a:avLst/>
          </a:prstGeom>
          <a:ln w="12700">
            <a:noFill/>
            <a:prstDash val="solid"/>
          </a:ln>
        </p:spPr>
      </p:pic>
      <p:pic>
        <p:nvPicPr>
          <p:cNvPr name="Picture 18" id="18"/>
          <p:cNvPicPr>
            <a:picLocks noChangeAspect="true"/>
          </p:cNvPicPr>
          <p:nvPr/>
        </p:nvPicPr>
        <p:blipFill>
          <a:blip r:embed="rId5"/>
          <a:srcRect l="0" r="0" t="0" b="0"/>
          <a:stretch>
            <a:fillRect/>
          </a:stretch>
        </p:blipFill>
        <p:spPr>
          <a:xfrm rot="0" flipH="false" flipV="false">
            <a:off x="5711825" y="4125595"/>
            <a:ext cx="5826125" cy="2613660"/>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par>
                          <p:cTn id="10" fill="hold">
                            <p:childTnLst>
                              <p:par>
                                <p:cTn fill="hold" id="11" nodeType="afterEffect" presetClass="entr" presetID="42" presetSubtype="0" repeatCount="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anim calcmode="lin" valueType="num">
                                      <p:cBhvr>
                                        <p:cTn dur="500" fill="hold" id="14"/>
                                        <p:tgtEl>
                                          <p:spTgt spid="6"/>
                                        </p:tgtEl>
                                        <p:attrNameLst>
                                          <p:attrName>ppt_x</p:attrName>
                                        </p:attrNameLst>
                                      </p:cBhvr>
                                      <p:tavLst>
                                        <p:tav tm="0">
                                          <p:val>
                                            <p:strVal val="#ppt_x"/>
                                          </p:val>
                                        </p:tav>
                                        <p:tav tm="100000">
                                          <p:val>
                                            <p:strVal val="#ppt_x"/>
                                          </p:val>
                                        </p:tav>
                                      </p:tavLst>
                                    </p:anim>
                                    <p:anim calcmode="lin" valueType="num">
                                      <p:cBhvr>
                                        <p:cTn dur="500" fill="hold" id="15"/>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5"/>
                                        </p:tgtEl>
                                        <p:attrNameLst>
                                          <p:attrName>style.visibility</p:attrName>
                                        </p:attrNameLst>
                                      </p:cBhvr>
                                      <p:to>
                                        <p:strVal val="visible"/>
                                      </p:to>
                                    </p:set>
                                    <p:anim calcmode="lin" valueType="num">
                                      <p:cBhvr additive="base">
                                        <p:cTn dur="500" fill="hold" id="20"/>
                                        <p:tgtEl>
                                          <p:spTgt spid="5"/>
                                        </p:tgtEl>
                                        <p:attrNameLst>
                                          <p:attrName>ppt_x</p:attrName>
                                        </p:attrNameLst>
                                      </p:cBhvr>
                                      <p:tavLst>
                                        <p:tav tm="0">
                                          <p:val>
                                            <p:strVal val="#ppt_x"/>
                                          </p:val>
                                        </p:tav>
                                        <p:tav tm="100000">
                                          <p:val>
                                            <p:strVal val="#ppt_x"/>
                                          </p:val>
                                        </p:tav>
                                      </p:tavLst>
                                    </p:anim>
                                    <p:anim calcmode="lin" valueType="num">
                                      <p:cBhvr additive="base">
                                        <p:cTn dur="500" fill="hold" id="21"/>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childTnLst>
                        <p:par>
                          <p:cTn id="23" fill="hold">
                            <p:childTnLst>
                              <p:par>
                                <p:cTn fill="hold" id="24" nodeType="clickEffect" presetClass="entr" presetID="2" presetSubtype="4" repeatCount="0">
                                  <p:stCondLst>
                                    <p:cond delay="0"/>
                                  </p:stCondLst>
                                  <p:childTnLst>
                                    <p:set>
                                      <p:cBhvr>
                                        <p:cTn dur="1" fill="hold" id="25">
                                          <p:stCondLst>
                                            <p:cond delay="0"/>
                                          </p:stCondLst>
                                        </p:cTn>
                                        <p:tgtEl>
                                          <p:spTgt spid="16"/>
                                        </p:tgtEl>
                                        <p:attrNameLst>
                                          <p:attrName>style.visibility</p:attrName>
                                        </p:attrNameLst>
                                      </p:cBhvr>
                                      <p:to>
                                        <p:strVal val="visible"/>
                                      </p:to>
                                    </p:set>
                                    <p:anim calcmode="lin" valueType="num">
                                      <p:cBhvr additive="base">
                                        <p:cTn dur="500" fill="hold" id="26"/>
                                        <p:tgtEl>
                                          <p:spTgt spid="16"/>
                                        </p:tgtEl>
                                        <p:attrNameLst>
                                          <p:attrName>ppt_x</p:attrName>
                                        </p:attrNameLst>
                                      </p:cBhvr>
                                      <p:tavLst>
                                        <p:tav tm="0">
                                          <p:val>
                                            <p:strVal val="#ppt_x"/>
                                          </p:val>
                                        </p:tav>
                                        <p:tav tm="100000">
                                          <p:val>
                                            <p:strVal val="#ppt_x"/>
                                          </p:val>
                                        </p:tav>
                                      </p:tavLst>
                                    </p:anim>
                                    <p:anim calcmode="lin" valueType="num">
                                      <p:cBhvr additive="base">
                                        <p:cTn dur="500" fill="hold" id="27"/>
                                        <p:tgtEl>
                                          <p:spTgt spid="16"/>
                                        </p:tgtEl>
                                        <p:attrNameLst>
                                          <p:attrName>ppt_y</p:attrName>
                                        </p:attrNameLst>
                                      </p:cBhvr>
                                      <p:tavLst>
                                        <p:tav tm="0">
                                          <p:val>
                                            <p:strVal val="1+#ppt_h/2"/>
                                          </p:val>
                                        </p:tav>
                                        <p:tav tm="100000">
                                          <p:val>
                                            <p:strVal val="#ppt_y"/>
                                          </p:val>
                                        </p:tav>
                                      </p:tavLst>
                                    </p:anim>
                                  </p:childTnLst>
                                </p:cTn>
                              </p:par>
                            </p:childTnLst>
                          </p:cTn>
                        </p:par>
                      </p:childTnLst>
                    </p:cTn>
                  </p:par>
                  <p:par>
                    <p:cTn id="28" fill="hold">
                      <p:childTnLst>
                        <p:par>
                          <p:cTn id="29" fill="hold">
                            <p:childTnLst>
                              <p:par>
                                <p:cTn fill="hold" id="30" nodeType="clickEffect" presetClass="entr" presetID="2" presetSubtype="4" repeatCount="0">
                                  <p:stCondLst>
                                    <p:cond delay="0"/>
                                  </p:stCondLst>
                                  <p:childTnLst>
                                    <p:set>
                                      <p:cBhvr>
                                        <p:cTn dur="1" fill="hold" id="31">
                                          <p:stCondLst>
                                            <p:cond delay="0"/>
                                          </p:stCondLst>
                                        </p:cTn>
                                        <p:tgtEl>
                                          <p:spTgt spid="17"/>
                                        </p:tgtEl>
                                        <p:attrNameLst>
                                          <p:attrName>style.visibility</p:attrName>
                                        </p:attrNameLst>
                                      </p:cBhvr>
                                      <p:to>
                                        <p:strVal val="visible"/>
                                      </p:to>
                                    </p:set>
                                    <p:anim calcmode="lin" valueType="num">
                                      <p:cBhvr additive="base">
                                        <p:cTn dur="500" fill="hold" id="32"/>
                                        <p:tgtEl>
                                          <p:spTgt spid="17"/>
                                        </p:tgtEl>
                                        <p:attrNameLst>
                                          <p:attrName>ppt_x</p:attrName>
                                        </p:attrNameLst>
                                      </p:cBhvr>
                                      <p:tavLst>
                                        <p:tav tm="0">
                                          <p:val>
                                            <p:strVal val="#ppt_x"/>
                                          </p:val>
                                        </p:tav>
                                        <p:tav tm="100000">
                                          <p:val>
                                            <p:strVal val="#ppt_x"/>
                                          </p:val>
                                        </p:tav>
                                      </p:tavLst>
                                    </p:anim>
                                    <p:anim calcmode="lin" valueType="num">
                                      <p:cBhvr additive="base">
                                        <p:cTn dur="500" fill="hold" id="33"/>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childTnLst>
                        <p:par>
                          <p:cTn id="35" fill="hold">
                            <p:childTnLst>
                              <p:par>
                                <p:cTn fill="hold" id="36" nodeType="clickEffect" presetClass="entr" presetID="2" presetSubtype="4" repeatCount="0">
                                  <p:stCondLst>
                                    <p:cond delay="0"/>
                                  </p:stCondLst>
                                  <p:childTnLst>
                                    <p:set>
                                      <p:cBhvr>
                                        <p:cTn dur="1" fill="hold" id="37">
                                          <p:stCondLst>
                                            <p:cond delay="0"/>
                                          </p:stCondLst>
                                        </p:cTn>
                                        <p:tgtEl>
                                          <p:spTgt spid="18"/>
                                        </p:tgtEl>
                                        <p:attrNameLst>
                                          <p:attrName>style.visibility</p:attrName>
                                        </p:attrNameLst>
                                      </p:cBhvr>
                                      <p:to>
                                        <p:strVal val="visible"/>
                                      </p:to>
                                    </p:set>
                                    <p:anim calcmode="lin" valueType="num">
                                      <p:cBhvr additive="base">
                                        <p:cTn dur="500" fill="hold" id="38"/>
                                        <p:tgtEl>
                                          <p:spTgt spid="18"/>
                                        </p:tgtEl>
                                        <p:attrNameLst>
                                          <p:attrName>ppt_x</p:attrName>
                                        </p:attrNameLst>
                                      </p:cBhvr>
                                      <p:tavLst>
                                        <p:tav tm="0">
                                          <p:val>
                                            <p:strVal val="#ppt_x"/>
                                          </p:val>
                                        </p:tav>
                                        <p:tav tm="100000">
                                          <p:val>
                                            <p:strVal val="#ppt_x"/>
                                          </p:val>
                                        </p:tav>
                                      </p:tavLst>
                                    </p:anim>
                                    <p:anim calcmode="lin" valueType="num">
                                      <p:cBhvr additive="base">
                                        <p:cTn dur="500" fill="hold" id="39"/>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grpSp>
        <p:nvGrpSpPr>
          <p:cNvPr name="Group 2" id="2"/>
          <p:cNvGrpSpPr/>
          <p:nvPr/>
        </p:nvGrpSpPr>
        <p:grpSpPr>
          <a:xfrm>
            <a:off x="417195" y="386080"/>
            <a:ext cx="6624955" cy="891594"/>
            <a:chOff x="417195" y="386080"/>
            <a:chExt cx="6624955" cy="891594"/>
          </a:xfrm>
        </p:grpSpPr>
        <p:sp>
          <p:nvSpPr>
            <p:cNvPr name="AutoShape 3" id="3"/>
            <p:cNvSpPr/>
            <p:nvPr/>
          </p:nvSpPr>
          <p:spPr>
            <a:xfrm rot="0" flipH="false" flipV="false">
              <a:off x="417195" y="386080"/>
              <a:ext cx="6624955" cy="521970"/>
            </a:xfrm>
            <a:prstGeom prst="rect">
              <a:avLst/>
            </a:prstGeom>
            <a:noFill/>
            <a:ln w="12700">
              <a:noFill/>
              <a:prstDash val="solid"/>
            </a:ln>
          </p:spPr>
          <p:txBody>
            <a:bodyPr anchor="t" rtlCol="false" lIns="91440" rIns="91440" tIns="45720" bIns="45720"/>
            <a:lstStyle/>
            <a:p>
              <a:pPr algn="l" indent="0">
                <a:lnSpc>
                  <a:spcPct val="100000"/>
                </a:lnSpc>
                <a:defRPr/>
              </a:pPr>
              <a:r>
                <a:rPr lang="en-US" b="true" i="false" strike="noStrike" u="none" sz="2800">
                  <a:solidFill>
                    <a:srgbClr val="82318E"/>
                  </a:solidFill>
                  <a:latin typeface="Arial"/>
                  <a:ea typeface="Arial"/>
                  <a:cs typeface="Arial"/>
                  <a:sym typeface="Arial"/>
                </a:rPr>
                <a:t>2.Jmeter</a:t>
              </a:r>
              <a:r>
                <a:rPr lang="en-US" b="true" i="false" strike="noStrike" u="none" sz="2800">
                  <a:solidFill>
                    <a:srgbClr val="82318E"/>
                  </a:solidFill>
                  <a:latin typeface="Noto Sans SC"/>
                  <a:ea typeface="Noto Sans SC"/>
                  <a:cs typeface="Noto Sans SC"/>
                  <a:sym typeface="Noto Sans SC"/>
                </a:rPr>
                <a:t>测试</a:t>
              </a:r>
              <a:endParaRPr lang="en-US" sz="1100"/>
            </a:p>
          </p:txBody>
        </p:sp>
        <p:sp>
          <p:nvSpPr>
            <p:cNvPr name="AutoShape 4" id="4"/>
            <p:cNvSpPr/>
            <p:nvPr/>
          </p:nvSpPr>
          <p:spPr>
            <a:xfrm rot="0" flipH="false" flipV="false">
              <a:off x="417195" y="909374"/>
              <a:ext cx="5109165" cy="36830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1800">
                  <a:solidFill>
                    <a:srgbClr val="A6A6A6"/>
                  </a:solidFill>
                  <a:latin typeface="Arial"/>
                  <a:ea typeface="Arial"/>
                  <a:cs typeface="Arial"/>
                  <a:sym typeface="Arial"/>
                </a:rPr>
                <a:t>  Jmeter Tests</a:t>
              </a:r>
              <a:endParaRPr lang="en-US" sz="1100"/>
            </a:p>
          </p:txBody>
        </p:sp>
      </p:grpSp>
      <p:graphicFrame>
        <p:nvGraphicFramePr>
          <p:cNvPr name="Table 5" id="5"/>
          <p:cNvGraphicFramePr>
            <a:graphicFrameLocks noGrp="true"/>
          </p:cNvGraphicFramePr>
          <p:nvPr/>
        </p:nvGraphicFramePr>
        <p:xfrm>
          <a:off x="417195" y="1921510"/>
          <a:ext cx="6141720" cy="3171021"/>
        </p:xfrm>
        <a:graphic>
          <a:graphicData uri="http://schemas.openxmlformats.org/drawingml/2006/table">
            <a:tbl>
              <a:tblPr>
                <a:effectLst/>
              </a:tblPr>
              <a:tblGrid>
                <a:gridCol w="2047240"/>
                <a:gridCol w="2047240"/>
                <a:gridCol w="2047240"/>
              </a:tblGrid>
              <a:tr h="374015">
                <a:tc>
                  <a:txBody>
                    <a:bodyPr anchor="t" rtlCol="false"/>
                    <a:lstStyle/>
                    <a:p>
                      <a:pPr algn="ctr" indent="0">
                        <a:lnSpc>
                          <a:spcPct val="100000"/>
                        </a:lnSpc>
                        <a:defRPr/>
                      </a:pPr>
                      <a:r>
                        <a:rPr lang="en-US" b="false" i="false" strike="noStrike" u="none" sz="1100">
                          <a:solidFill>
                            <a:srgbClr val="FFFFFF"/>
                          </a:solidFill>
                          <a:latin typeface="Noto Sans SC"/>
                          <a:ea typeface="Noto Sans SC"/>
                          <a:cs typeface="Noto Sans SC"/>
                          <a:sym typeface="Noto Sans SC"/>
                        </a:rPr>
                        <a:t>指标</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4874CB">
                        <a:alpha val="100000"/>
                      </a:srgbClr>
                    </a:solidFill>
                  </a:tcPr>
                </a:tc>
                <a:tc>
                  <a:txBody>
                    <a:bodyPr anchor="t" rtlCol="false"/>
                    <a:lstStyle/>
                    <a:p>
                      <a:pPr algn="ctr" indent="0">
                        <a:lnSpc>
                          <a:spcPct val="100000"/>
                        </a:lnSpc>
                        <a:defRPr/>
                      </a:pPr>
                      <a:r>
                        <a:rPr lang="en-US" b="false" i="false" strike="noStrike" u="none" sz="1100">
                          <a:solidFill>
                            <a:srgbClr val="FFFFFF"/>
                          </a:solidFill>
                          <a:latin typeface="Noto Sans SC"/>
                          <a:ea typeface="Noto Sans SC"/>
                          <a:cs typeface="Noto Sans SC"/>
                          <a:sym typeface="Noto Sans SC"/>
                        </a:rPr>
                        <a:t>数值</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4874CB">
                        <a:alpha val="100000"/>
                      </a:srgbClr>
                    </a:solidFill>
                  </a:tcPr>
                </a:tc>
                <a:tc>
                  <a:txBody>
                    <a:bodyPr anchor="t" rtlCol="false"/>
                    <a:lstStyle/>
                    <a:p>
                      <a:pPr algn="ctr" indent="0">
                        <a:lnSpc>
                          <a:spcPct val="100000"/>
                        </a:lnSpc>
                        <a:defRPr/>
                      </a:pPr>
                      <a:r>
                        <a:rPr lang="en-US" b="false" i="false" strike="noStrike" u="none" sz="1100">
                          <a:solidFill>
                            <a:srgbClr val="FFFFFF"/>
                          </a:solidFill>
                          <a:latin typeface="Noto Sans SC"/>
                          <a:ea typeface="Noto Sans SC"/>
                          <a:cs typeface="Noto Sans SC"/>
                          <a:sym typeface="Noto Sans SC"/>
                        </a:rPr>
                        <a:t>解读</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4874CB">
                        <a:alpha val="100000"/>
                      </a:srgbClr>
                    </a:solidFill>
                  </a:tcPr>
                </a:tc>
              </a:tr>
              <a:tr h="374015">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总请求数</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34,582 次</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数据量充分，覆盖全面，具备良好的分析基础。</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r>
              <a:tr h="463466">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平均吞吐量</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E9ECF6">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38.1 请求/秒</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E9ECF6">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在 100 并发线程下表现良好，系统能维持稳定请求处理能力。</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E9ECF6">
                        <a:alpha val="100000"/>
                      </a:srgbClr>
                    </a:solidFill>
                  </a:tcPr>
                </a:tc>
              </a:tr>
              <a:tr h="374015">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平均响应时间</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127.4 ms</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响应时间较低，页面加载体验良好，表明系统性能优秀。</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r>
              <a:tr h="374015">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最小响应时间</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E9ECF6">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1 ms</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E9ECF6">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静态请求响应极快，基础资源加载无瓶颈。</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E9ECF6">
                        <a:alpha val="100000"/>
                      </a:srgbClr>
                    </a:solidFill>
                  </a:tcPr>
                </a:tc>
              </a:tr>
              <a:tr h="463466">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最大响应时间</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948 ms</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极端请求在 1 秒内完成，未出现明显超时，系统稳定性良好。</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r>
              <a:tr h="374015">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错误数</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E9ECF6">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5 次</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E9ECF6">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几乎没有错误，说明各接口调用稳定、系统运行可靠。</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E9ECF6">
                        <a:alpha val="100000"/>
                      </a:srgbClr>
                    </a:solidFill>
                  </a:tcPr>
                </a:tc>
              </a:tr>
              <a:tr h="374015">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错误率</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0.014%</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c>
                  <a:txBody>
                    <a:bodyPr anchor="t" rtlCol="false"/>
                    <a:lstStyle/>
                    <a:p>
                      <a:pPr algn="ctr" indent="0">
                        <a:lnSpc>
                          <a:spcPct val="100000"/>
                        </a:lnSpc>
                        <a:defRPr/>
                      </a:pPr>
                      <a:r>
                        <a:rPr lang="en-US" b="false" i="false" strike="noStrike" u="none" sz="1100">
                          <a:solidFill>
                            <a:srgbClr val="000000"/>
                          </a:solidFill>
                          <a:latin typeface="Noto Sans SC"/>
                          <a:ea typeface="Noto Sans SC"/>
                          <a:cs typeface="Noto Sans SC"/>
                          <a:sym typeface="Noto Sans SC"/>
                        </a:rPr>
                        <a:t>远低于推荐上限（&lt;5%），可视为系统高可用状态。</a:t>
                      </a:r>
                      <a:endParaRPr lang="en-US" sz="1100"/>
                    </a:p>
                  </a:txBody>
                  <a:tcPr anchor="ctr" marL="0" marR="0" marT="0" marB="0">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CFD6EC">
                        <a:alpha val="100000"/>
                      </a:srgbClr>
                    </a:solidFill>
                  </a:tcPr>
                </a:tc>
              </a:tr>
            </a:tbl>
          </a:graphicData>
        </a:graphic>
      </p:graphicFrame>
      <p:pic>
        <p:nvPicPr>
          <p:cNvPr name="Picture 6" id="6"/>
          <p:cNvPicPr>
            <a:picLocks noChangeAspect="true"/>
          </p:cNvPicPr>
          <p:nvPr/>
        </p:nvPicPr>
        <p:blipFill>
          <a:blip r:embed="rId2"/>
          <a:srcRect l="0" r="0" t="0" b="0"/>
          <a:stretch>
            <a:fillRect/>
          </a:stretch>
        </p:blipFill>
        <p:spPr>
          <a:xfrm rot="0" flipH="false" flipV="false">
            <a:off x="6971665" y="4037965"/>
            <a:ext cx="4809490" cy="2352040"/>
          </a:xfrm>
          <a:prstGeom prst="rect">
            <a:avLst/>
          </a:prstGeom>
          <a:ln w="12700">
            <a:noFill/>
            <a:prstDash val="solid"/>
          </a:ln>
        </p:spPr>
      </p:pic>
      <p:sp>
        <p:nvSpPr>
          <p:cNvPr name="AutoShape 7" id="7"/>
          <p:cNvSpPr/>
          <p:nvPr/>
        </p:nvSpPr>
        <p:spPr>
          <a:xfrm rot="0" flipH="false" flipV="false">
            <a:off x="417195" y="1338580"/>
            <a:ext cx="6096000" cy="521970"/>
          </a:xfrm>
          <a:prstGeom prst="rect">
            <a:avLst/>
          </a:prstGeom>
          <a:noFill/>
          <a:ln w="12700">
            <a:noFill/>
            <a:prstDash val="solid"/>
          </a:ln>
        </p:spPr>
        <p:txBody>
          <a:bodyPr anchor="t" rtlCol="false" lIns="91440" rIns="91440" tIns="45720" bIns="45720"/>
          <a:lstStyle/>
          <a:p>
            <a:pPr algn="l" indent="0">
              <a:lnSpc>
                <a:spcPct val="100000"/>
              </a:lnSpc>
              <a:defRPr/>
            </a:pPr>
            <a:r>
              <a:rPr lang="en-US" b="false" i="false" strike="noStrike" u="none" sz="2800">
                <a:solidFill>
                  <a:srgbClr val="000000"/>
                </a:solidFill>
                <a:latin typeface="Noto Sans SC"/>
                <a:ea typeface="Noto Sans SC"/>
                <a:cs typeface="Noto Sans SC"/>
                <a:sym typeface="Noto Sans SC"/>
              </a:rPr>
              <a:t>测试数据与分析</a:t>
            </a:r>
            <a:endParaRPr lang="en-US" sz="1100"/>
          </a:p>
        </p:txBody>
      </p:sp>
      <p:sp>
        <p:nvSpPr>
          <p:cNvPr name="AutoShape 8" id="8"/>
          <p:cNvSpPr/>
          <p:nvPr/>
        </p:nvSpPr>
        <p:spPr>
          <a:xfrm rot="0" flipH="false" flipV="false">
            <a:off x="417195" y="5092531"/>
            <a:ext cx="6489700" cy="1270000"/>
          </a:xfrm>
          <a:prstGeom prst="rect">
            <a:avLst/>
          </a:prstGeom>
          <a:noFill/>
          <a:ln w="12700">
            <a:noFill/>
            <a:prstDash val="solid"/>
          </a:ln>
        </p:spPr>
        <p:txBody>
          <a:bodyPr anchor="t" rtlCol="false" wrap="square" lIns="91440" rIns="91440" tIns="45720" bIns="45720">
            <a:noAutofit/>
          </a:bodyPr>
          <a:lstStyle/>
          <a:p>
            <a:pPr algn="l" indent="0">
              <a:lnSpc>
                <a:spcPct val="100000"/>
              </a:lnSpc>
              <a:defRPr/>
            </a:pPr>
            <a:r>
              <a:rPr lang="en-US" b="false" i="false" strike="noStrike" u="none" sz="1200">
                <a:solidFill>
                  <a:srgbClr val="000000"/>
                </a:solidFill>
                <a:latin typeface="Arial"/>
                <a:ea typeface="Arial"/>
                <a:cs typeface="Arial"/>
                <a:sym typeface="Arial"/>
              </a:rPr>
              <a:t>       </a:t>
            </a:r>
            <a:r>
              <a:rPr lang="en-US" b="false" i="false" strike="noStrike" u="none" sz="1200">
                <a:solidFill>
                  <a:srgbClr val="000000"/>
                </a:solidFill>
                <a:latin typeface="Noto Sans SC"/>
                <a:ea typeface="Noto Sans SC"/>
                <a:cs typeface="Noto Sans SC"/>
                <a:sym typeface="Noto Sans SC"/>
              </a:rPr>
              <a:t>本次对</a:t>
            </a:r>
            <a:r>
              <a:rPr lang="en-US" b="false" i="false" strike="noStrike" u="none" sz="1200">
                <a:solidFill>
                  <a:srgbClr val="000000"/>
                </a:solidFill>
                <a:latin typeface="Arial"/>
                <a:ea typeface="Arial"/>
                <a:cs typeface="Arial"/>
                <a:sym typeface="Arial"/>
              </a:rPr>
              <a:t>Sock Shop </a:t>
            </a:r>
            <a:r>
              <a:rPr lang="en-US" b="false" i="false" strike="noStrike" u="none" sz="1200">
                <a:solidFill>
                  <a:srgbClr val="000000"/>
                </a:solidFill>
                <a:latin typeface="Noto Sans SC"/>
                <a:ea typeface="Noto Sans SC"/>
                <a:cs typeface="Noto Sans SC"/>
                <a:sym typeface="Noto Sans SC"/>
              </a:rPr>
              <a:t>微服务系统进行了压力测试，模拟 </a:t>
            </a:r>
            <a:r>
              <a:rPr lang="en-US" b="false" i="false" strike="noStrike" u="none" sz="1200">
                <a:solidFill>
                  <a:srgbClr val="000000"/>
                </a:solidFill>
                <a:latin typeface="Arial"/>
                <a:ea typeface="Arial"/>
                <a:cs typeface="Arial"/>
                <a:sym typeface="Arial"/>
              </a:rPr>
              <a:t>100 </a:t>
            </a:r>
            <a:r>
              <a:rPr lang="en-US" b="false" i="false" strike="noStrike" u="none" sz="1200">
                <a:solidFill>
                  <a:srgbClr val="000000"/>
                </a:solidFill>
                <a:latin typeface="Noto Sans SC"/>
                <a:ea typeface="Noto Sans SC"/>
                <a:cs typeface="Noto Sans SC"/>
                <a:sym typeface="Noto Sans SC"/>
              </a:rPr>
              <a:t>个并发用户在 </a:t>
            </a:r>
            <a:r>
              <a:rPr lang="en-US" b="false" i="false" strike="noStrike" u="none" sz="1200">
                <a:solidFill>
                  <a:srgbClr val="000000"/>
                </a:solidFill>
                <a:latin typeface="Arial"/>
                <a:ea typeface="Arial"/>
                <a:cs typeface="Arial"/>
                <a:sym typeface="Arial"/>
              </a:rPr>
              <a:t>15 </a:t>
            </a:r>
            <a:r>
              <a:rPr lang="en-US" b="false" i="false" strike="noStrike" u="none" sz="1200">
                <a:solidFill>
                  <a:srgbClr val="000000"/>
                </a:solidFill>
                <a:latin typeface="Noto Sans SC"/>
                <a:ea typeface="Noto Sans SC"/>
                <a:cs typeface="Noto Sans SC"/>
                <a:sym typeface="Noto Sans SC"/>
              </a:rPr>
              <a:t>分钟内持续访问多个业务接口。共计产生 </a:t>
            </a:r>
            <a:r>
              <a:rPr lang="en-US" b="false" i="false" strike="noStrike" u="none" sz="1200">
                <a:solidFill>
                  <a:srgbClr val="000000"/>
                </a:solidFill>
                <a:latin typeface="Arial"/>
                <a:ea typeface="Arial"/>
                <a:cs typeface="Arial"/>
                <a:sym typeface="Arial"/>
              </a:rPr>
              <a:t>34,582 </a:t>
            </a:r>
            <a:r>
              <a:rPr lang="en-US" b="false" i="false" strike="noStrike" u="none" sz="1200">
                <a:solidFill>
                  <a:srgbClr val="000000"/>
                </a:solidFill>
                <a:latin typeface="Noto Sans SC"/>
                <a:ea typeface="Noto Sans SC"/>
                <a:cs typeface="Noto Sans SC"/>
                <a:sym typeface="Noto Sans SC"/>
              </a:rPr>
              <a:t>次请求，测试结果表明系统具备一定的处理能力，平均吞吐量达 </a:t>
            </a:r>
            <a:r>
              <a:rPr lang="en-US" b="false" i="false" strike="noStrike" u="none" sz="1200">
                <a:solidFill>
                  <a:srgbClr val="000000"/>
                </a:solidFill>
                <a:latin typeface="Arial"/>
                <a:ea typeface="Arial"/>
                <a:cs typeface="Arial"/>
                <a:sym typeface="Arial"/>
              </a:rPr>
              <a:t>38.1 </a:t>
            </a:r>
            <a:r>
              <a:rPr lang="en-US" b="false" i="false" strike="noStrike" u="none" sz="1200">
                <a:solidFill>
                  <a:srgbClr val="000000"/>
                </a:solidFill>
                <a:latin typeface="Noto Sans SC"/>
                <a:ea typeface="Noto Sans SC"/>
                <a:cs typeface="Noto Sans SC"/>
                <a:sym typeface="Noto Sans SC"/>
              </a:rPr>
              <a:t>次</a:t>
            </a:r>
            <a:r>
              <a:rPr lang="en-US" b="false" i="false" strike="noStrike" u="none" sz="1200">
                <a:solidFill>
                  <a:srgbClr val="000000"/>
                </a:solidFill>
                <a:latin typeface="Arial"/>
                <a:ea typeface="Arial"/>
                <a:cs typeface="Arial"/>
                <a:sym typeface="Arial"/>
              </a:rPr>
              <a:t>/</a:t>
            </a:r>
            <a:r>
              <a:rPr lang="en-US" b="false" i="false" strike="noStrike" u="none" sz="1200">
                <a:solidFill>
                  <a:srgbClr val="000000"/>
                </a:solidFill>
                <a:latin typeface="Noto Sans SC"/>
                <a:ea typeface="Noto Sans SC"/>
                <a:cs typeface="Noto Sans SC"/>
                <a:sym typeface="Noto Sans SC"/>
              </a:rPr>
              <a:t>秒。</a:t>
            </a:r>
            <a:endParaRPr lang="en-US" sz="1100"/>
          </a:p>
          <a:p>
            <a:pPr algn="l" indent="0">
              <a:lnSpc>
                <a:spcPct val="100000"/>
              </a:lnSpc>
            </a:pPr>
            <a:r>
              <a:rPr lang="en-US" b="false" i="false" strike="noStrike" u="none" sz="1200">
                <a:solidFill>
                  <a:srgbClr val="000000"/>
                </a:solidFill>
                <a:latin typeface="Arial"/>
                <a:ea typeface="Arial"/>
                <a:cs typeface="Arial"/>
                <a:sym typeface="Arial"/>
              </a:rPr>
              <a:t>       </a:t>
            </a:r>
            <a:r>
              <a:rPr lang="en-US" b="false" i="false" strike="noStrike" u="none" sz="1200">
                <a:solidFill>
                  <a:srgbClr val="000000"/>
                </a:solidFill>
                <a:latin typeface="Noto Sans SC"/>
                <a:ea typeface="Noto Sans SC"/>
                <a:cs typeface="Noto Sans SC"/>
                <a:sym typeface="Noto Sans SC"/>
              </a:rPr>
              <a:t>测试中的系统响应时间较为良好（平均响应达 127.4ms）、最大响应时长达 948ms，</a:t>
            </a:r>
            <a:r>
              <a:rPr lang="en-US" b="false" i="false" strike="noStrike" u="none" sz="1600">
                <a:solidFill>
                  <a:srgbClr val="1F2329"/>
                </a:solidFill>
                <a:latin typeface="Noto Sans SC"/>
                <a:ea typeface="Noto Sans SC"/>
                <a:cs typeface="Noto Sans SC"/>
                <a:sym typeface="Noto Sans SC"/>
              </a:rPr>
              <a:t/>
            </a:r>
          </a:p>
          <a:p>
            <a:pPr algn="l" indent="0">
              <a:lnSpc>
                <a:spcPct val="100000"/>
              </a:lnSpc>
            </a:pPr>
            <a:r>
              <a:rPr lang="en-US" b="false" i="false" strike="noStrike" u="none" sz="1200">
                <a:solidFill>
                  <a:srgbClr val="000000"/>
                </a:solidFill>
                <a:latin typeface="Noto Sans SC"/>
                <a:ea typeface="Noto Sans SC"/>
                <a:cs typeface="Noto Sans SC"/>
                <a:sym typeface="Noto Sans SC"/>
              </a:rPr>
              <a:t>响应时间较低，页面加载体验良好，表明系统性能优秀。</a:t>
            </a:r>
            <a:r>
              <a:rPr lang="en-US" b="false" i="false" strike="noStrike" u="none" sz="1200">
                <a:solidFill>
                  <a:srgbClr val="000000"/>
                </a:solidFill>
                <a:latin typeface="Arial"/>
                <a:ea typeface="Arial"/>
                <a:cs typeface="Arial"/>
                <a:sym typeface="Arial"/>
              </a:rPr>
              <a:t>0.014</a:t>
            </a:r>
            <a:r>
              <a:rPr lang="en-US" b="false" i="false" strike="noStrike" u="none" sz="1200">
                <a:solidFill>
                  <a:srgbClr val="000000"/>
                </a:solidFill>
                <a:latin typeface="Arial"/>
                <a:ea typeface="Arial"/>
                <a:cs typeface="Arial"/>
                <a:sym typeface="Arial"/>
              </a:rPr>
              <a:t>% </a:t>
            </a:r>
            <a:r>
              <a:rPr lang="en-US" b="false" i="false" strike="noStrike" u="none" sz="1200">
                <a:solidFill>
                  <a:srgbClr val="000000"/>
                </a:solidFill>
                <a:latin typeface="Noto Sans SC"/>
                <a:ea typeface="Noto Sans SC"/>
                <a:cs typeface="Noto Sans SC"/>
                <a:sym typeface="Noto Sans SC"/>
              </a:rPr>
              <a:t>的错误率，说明各服务均能正常高效运行。</a:t>
            </a:r>
          </a:p>
        </p:txBody>
      </p:sp>
      <p:pic>
        <p:nvPicPr>
          <p:cNvPr name="Picture 9" id="9"/>
          <p:cNvPicPr>
            <a:picLocks noChangeAspect="true"/>
          </p:cNvPicPr>
          <p:nvPr/>
        </p:nvPicPr>
        <p:blipFill>
          <a:blip r:embed="rId3"/>
          <a:srcRect l="0" r="0" t="0" b="0"/>
          <a:stretch>
            <a:fillRect/>
          </a:stretch>
        </p:blipFill>
        <p:spPr>
          <a:xfrm rot="0" flipH="false" flipV="false">
            <a:off x="6971665" y="1483360"/>
            <a:ext cx="4843145" cy="2334895"/>
          </a:xfrm>
          <a:prstGeom prst="rect">
            <a:avLst/>
          </a:prstGeom>
          <a:ln w="12700">
            <a:noFill/>
            <a:prstDash val="solid"/>
          </a:ln>
        </p:spPr>
      </p:pic>
    </p:spTree>
  </p:cSld>
  <p:clrMapOvr>
    <a:masterClrMapping/>
  </p:clrMapOvr>
  <p:timing>
    <p:tnLst>
      <p:par>
        <p:cTn id="1" nodeType="tmRoot" restart="never" dur="indefinite">
          <p:childTnLst>
            <p:seq concurrent="true" nextAc="seek">
              <p:cTn nodeType="mainSeq" dur="indefinite" id="2">
                <p:childTnLst>
                  <p:par>
                    <p:cTn fill="hold" id="3">
                      <p:stCondLst>
                        <p:cond delay="indefinite"/>
                      </p:stCondLst>
                      <p:childTnLst>
                        <p:par>
                          <p:cTn fill="hold" id="4">
                            <p:stCondLst>
                              <p:cond delay="0"/>
                            </p:stCondLst>
                            <p:childTnLst>
                              <p:par>
                                <p:cTn fill="hold" id="5" nodeType="afterEffect" presetClass="entr" presetID="42" presetSubtype="0" repeatCount="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anim calcmode="lin" valueType="num">
                                      <p:cBhvr>
                                        <p:cTn dur="500" fill="hold" id="8"/>
                                        <p:tgtEl>
                                          <p:spTgt spid="2"/>
                                        </p:tgtEl>
                                        <p:attrNameLst>
                                          <p:attrName>ppt_x</p:attrName>
                                        </p:attrNameLst>
                                      </p:cBhvr>
                                      <p:tavLst>
                                        <p:tav tm="0">
                                          <p:val>
                                            <p:strVal val="#ppt_x"/>
                                          </p:val>
                                        </p:tav>
                                        <p:tav tm="100000">
                                          <p:val>
                                            <p:strVal val="#ppt_x"/>
                                          </p:val>
                                        </p:tav>
                                      </p:tavLst>
                                    </p:anim>
                                    <p:anim calcmode="lin" valueType="num">
                                      <p:cBhvr>
                                        <p:cTn dur="500" fill="hold" id="9"/>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childTnLst>
                        <p:par>
                          <p:cTn id="11" fill="hold">
                            <p:childTnLst>
                              <p:par>
                                <p:cTn fill="hold" id="12" nodeType="clickEffect" presetClass="entr" presetID="2" presetSubtype="4" repeatCount="0">
                                  <p:stCondLst>
                                    <p:cond delay="0"/>
                                  </p:stCondLst>
                                  <p:childTnLst>
                                    <p:set>
                                      <p:cBhvr>
                                        <p:cTn dur="1" fill="hold" id="13">
                                          <p:stCondLst>
                                            <p:cond delay="0"/>
                                          </p:stCondLst>
                                        </p:cTn>
                                        <p:tgtEl>
                                          <p:spTgt spid="9"/>
                                        </p:tgtEl>
                                        <p:attrNameLst>
                                          <p:attrName>style.visibility</p:attrName>
                                        </p:attrNameLst>
                                      </p:cBhvr>
                                      <p:to>
                                        <p:strVal val="visible"/>
                                      </p:to>
                                    </p:set>
                                    <p:anim calcmode="lin" valueType="num">
                                      <p:cBhvr additive="base">
                                        <p:cTn dur="500" fill="hold" id="14"/>
                                        <p:tgtEl>
                                          <p:spTgt spid="9"/>
                                        </p:tgtEl>
                                        <p:attrNameLst>
                                          <p:attrName>ppt_x</p:attrName>
                                        </p:attrNameLst>
                                      </p:cBhvr>
                                      <p:tavLst>
                                        <p:tav tm="0">
                                          <p:val>
                                            <p:strVal val="#ppt_x"/>
                                          </p:val>
                                        </p:tav>
                                        <p:tav tm="100000">
                                          <p:val>
                                            <p:strVal val="#ppt_x"/>
                                          </p:val>
                                        </p:tav>
                                      </p:tavLst>
                                    </p:anim>
                                    <p:anim calcmode="lin" valueType="num">
                                      <p:cBhvr additive="base">
                                        <p:cTn dur="500" fill="hold" id="15"/>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childTnLst>
                        <p:par>
                          <p:cTn id="17" fill="hold">
                            <p:childTnLst>
                              <p:par>
                                <p:cTn fill="hold" id="18" nodeType="clickEffect" presetClass="entr" presetID="2" presetSubtype="4" repeatCount="0">
                                  <p:stCondLst>
                                    <p:cond delay="0"/>
                                  </p:stCondLst>
                                  <p:childTnLst>
                                    <p:set>
                                      <p:cBhvr>
                                        <p:cTn dur="1" fill="hold" id="19">
                                          <p:stCondLst>
                                            <p:cond delay="0"/>
                                          </p:stCondLst>
                                        </p:cTn>
                                        <p:tgtEl>
                                          <p:spTgt spid="6"/>
                                        </p:tgtEl>
                                        <p:attrNameLst>
                                          <p:attrName>style.visibility</p:attrName>
                                        </p:attrNameLst>
                                      </p:cBhvr>
                                      <p:to>
                                        <p:strVal val="visible"/>
                                      </p:to>
                                    </p:set>
                                    <p:anim calcmode="lin" valueType="num">
                                      <p:cBhvr additive="base">
                                        <p:cTn dur="500" fill="hold" id="20"/>
                                        <p:tgtEl>
                                          <p:spTgt spid="6"/>
                                        </p:tgtEl>
                                        <p:attrNameLst>
                                          <p:attrName>ppt_x</p:attrName>
                                        </p:attrNameLst>
                                      </p:cBhvr>
                                      <p:tavLst>
                                        <p:tav tm="0">
                                          <p:val>
                                            <p:strVal val="#ppt_x"/>
                                          </p:val>
                                        </p:tav>
                                        <p:tav tm="100000">
                                          <p:val>
                                            <p:strVal val="#ppt_x"/>
                                          </p:val>
                                        </p:tav>
                                      </p:tavLst>
                                    </p:anim>
                                    <p:anim calcmode="lin" valueType="num">
                                      <p:cBhvr additive="base">
                                        <p:cTn dur="500" fill="hold" id="21"/>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自定义设计方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自定义设计方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xsi="http://www.w3.org/2001/XMLSchema-instance"/>
</file>